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0.xml" ContentType="application/vnd.openxmlformats-officedocument.presentationml.tags+xml"/>
  <Override PartName="/ppt/notesSlides/notesSlide6.xml" ContentType="application/vnd.openxmlformats-officedocument.presentationml.notesSlide+xml"/>
  <Override PartName="/ppt/tags/tag4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26"/>
    <p:sldMasterId id="2147483680" r:id="rId27"/>
    <p:sldMasterId id="2147484849" r:id="rId28"/>
  </p:sldMasterIdLst>
  <p:notesMasterIdLst>
    <p:notesMasterId r:id="rId85"/>
  </p:notesMasterIdLst>
  <p:handoutMasterIdLst>
    <p:handoutMasterId r:id="rId86"/>
  </p:handoutMasterIdLst>
  <p:sldIdLst>
    <p:sldId id="2076137209" r:id="rId29"/>
    <p:sldId id="2076137210" r:id="rId30"/>
    <p:sldId id="2076137211" r:id="rId31"/>
    <p:sldId id="2076137212" r:id="rId32"/>
    <p:sldId id="2076137213" r:id="rId33"/>
    <p:sldId id="2076137214" r:id="rId34"/>
    <p:sldId id="2076137215" r:id="rId35"/>
    <p:sldId id="2076137216" r:id="rId36"/>
    <p:sldId id="2076137217" r:id="rId37"/>
    <p:sldId id="2076137218" r:id="rId38"/>
    <p:sldId id="2076137219" r:id="rId39"/>
    <p:sldId id="2076137220" r:id="rId40"/>
    <p:sldId id="2076137221" r:id="rId41"/>
    <p:sldId id="2076137222" r:id="rId42"/>
    <p:sldId id="2076137223" r:id="rId43"/>
    <p:sldId id="2076137169" r:id="rId44"/>
    <p:sldId id="2076137224" r:id="rId45"/>
    <p:sldId id="2076137171" r:id="rId46"/>
    <p:sldId id="2076137172" r:id="rId47"/>
    <p:sldId id="2076137173" r:id="rId48"/>
    <p:sldId id="2076137174" r:id="rId49"/>
    <p:sldId id="2076137175" r:id="rId50"/>
    <p:sldId id="2076137176" r:id="rId51"/>
    <p:sldId id="2076137177" r:id="rId52"/>
    <p:sldId id="2076137225" r:id="rId53"/>
    <p:sldId id="2076137179" r:id="rId54"/>
    <p:sldId id="2076137180" r:id="rId55"/>
    <p:sldId id="2076137181" r:id="rId56"/>
    <p:sldId id="2076137182" r:id="rId57"/>
    <p:sldId id="2076137183" r:id="rId58"/>
    <p:sldId id="2076137184" r:id="rId59"/>
    <p:sldId id="2076137185" r:id="rId60"/>
    <p:sldId id="2076137186" r:id="rId61"/>
    <p:sldId id="2076137187" r:id="rId62"/>
    <p:sldId id="2076137234" r:id="rId63"/>
    <p:sldId id="2076137226" r:id="rId64"/>
    <p:sldId id="2076137189" r:id="rId65"/>
    <p:sldId id="2076137190" r:id="rId66"/>
    <p:sldId id="2076137191" r:id="rId67"/>
    <p:sldId id="2076137192" r:id="rId68"/>
    <p:sldId id="2076137193" r:id="rId69"/>
    <p:sldId id="2076137194" r:id="rId70"/>
    <p:sldId id="2076137195" r:id="rId71"/>
    <p:sldId id="2076137196" r:id="rId72"/>
    <p:sldId id="2076137197" r:id="rId73"/>
    <p:sldId id="2076137227" r:id="rId74"/>
    <p:sldId id="2076137199" r:id="rId75"/>
    <p:sldId id="2076137228" r:id="rId76"/>
    <p:sldId id="2076137201" r:id="rId77"/>
    <p:sldId id="2076137202" r:id="rId78"/>
    <p:sldId id="2076137203" r:id="rId79"/>
    <p:sldId id="2076137204" r:id="rId80"/>
    <p:sldId id="2076137229" r:id="rId81"/>
    <p:sldId id="2076137230" r:id="rId82"/>
    <p:sldId id="2076137231" r:id="rId83"/>
    <p:sldId id="207613723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936" userDrawn="1">
          <p15:clr>
            <a:srgbClr val="A4A3A4"/>
          </p15:clr>
        </p15:guide>
        <p15:guide id="3" orient="horz" pos="1224" userDrawn="1">
          <p15:clr>
            <a:srgbClr val="A4A3A4"/>
          </p15:clr>
        </p15:guide>
        <p15:guide id="4" orient="horz" pos="2448" userDrawn="1">
          <p15:clr>
            <a:srgbClr val="A4A3A4"/>
          </p15:clr>
        </p15:guide>
        <p15:guide id="5" orient="horz" pos="247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BCF3"/>
    <a:srgbClr val="0078D7"/>
    <a:srgbClr val="008272"/>
    <a:srgbClr val="107C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1095" autoAdjust="0"/>
  </p:normalViewPr>
  <p:slideViewPr>
    <p:cSldViewPr snapToGrid="0">
      <p:cViewPr varScale="1">
        <p:scale>
          <a:sx n="62" d="100"/>
          <a:sy n="62" d="100"/>
        </p:scale>
        <p:origin x="1056" y="66"/>
      </p:cViewPr>
      <p:guideLst>
        <p:guide orient="horz" pos="2160"/>
        <p:guide pos="3936"/>
        <p:guide orient="horz" pos="1224"/>
        <p:guide orient="horz" pos="2448"/>
        <p:guide orient="horz" pos="247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Master" Target="slideMasters/slideMaster1.xml"/><Relationship Id="rId21" Type="http://schemas.openxmlformats.org/officeDocument/2006/relationships/customXml" Target="../customXml/item21.xml"/><Relationship Id="rId42" Type="http://schemas.openxmlformats.org/officeDocument/2006/relationships/slide" Target="slides/slide14.xml"/><Relationship Id="rId47" Type="http://schemas.openxmlformats.org/officeDocument/2006/relationships/slide" Target="slides/slide19.xml"/><Relationship Id="rId63" Type="http://schemas.openxmlformats.org/officeDocument/2006/relationships/slide" Target="slides/slide35.xml"/><Relationship Id="rId68" Type="http://schemas.openxmlformats.org/officeDocument/2006/relationships/slide" Target="slides/slide40.xml"/><Relationship Id="rId84" Type="http://schemas.openxmlformats.org/officeDocument/2006/relationships/slide" Target="slides/slide56.xml"/><Relationship Id="rId89" Type="http://schemas.openxmlformats.org/officeDocument/2006/relationships/theme" Target="theme/theme1.xml"/><Relationship Id="rId16" Type="http://schemas.openxmlformats.org/officeDocument/2006/relationships/customXml" Target="../customXml/item16.xml"/><Relationship Id="rId11" Type="http://schemas.openxmlformats.org/officeDocument/2006/relationships/customXml" Target="../customXml/item11.xml"/><Relationship Id="rId32" Type="http://schemas.openxmlformats.org/officeDocument/2006/relationships/slide" Target="slides/slide4.xml"/><Relationship Id="rId37" Type="http://schemas.openxmlformats.org/officeDocument/2006/relationships/slide" Target="slides/slide9.xml"/><Relationship Id="rId53" Type="http://schemas.openxmlformats.org/officeDocument/2006/relationships/slide" Target="slides/slide25.xml"/><Relationship Id="rId58" Type="http://schemas.openxmlformats.org/officeDocument/2006/relationships/slide" Target="slides/slide30.xml"/><Relationship Id="rId74" Type="http://schemas.openxmlformats.org/officeDocument/2006/relationships/slide" Target="slides/slide46.xml"/><Relationship Id="rId79" Type="http://schemas.openxmlformats.org/officeDocument/2006/relationships/slide" Target="slides/slide51.xml"/><Relationship Id="rId5" Type="http://schemas.openxmlformats.org/officeDocument/2006/relationships/customXml" Target="../customXml/item5.xml"/><Relationship Id="rId90" Type="http://schemas.openxmlformats.org/officeDocument/2006/relationships/tableStyles" Target="tableStyles.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slideMaster" Target="slideMasters/slideMaster2.xml"/><Relationship Id="rId30" Type="http://schemas.openxmlformats.org/officeDocument/2006/relationships/slide" Target="slides/slide2.xml"/><Relationship Id="rId35" Type="http://schemas.openxmlformats.org/officeDocument/2006/relationships/slide" Target="slides/slide7.xml"/><Relationship Id="rId43" Type="http://schemas.openxmlformats.org/officeDocument/2006/relationships/slide" Target="slides/slide15.xml"/><Relationship Id="rId48" Type="http://schemas.openxmlformats.org/officeDocument/2006/relationships/slide" Target="slides/slide20.xml"/><Relationship Id="rId56" Type="http://schemas.openxmlformats.org/officeDocument/2006/relationships/slide" Target="slides/slide28.xml"/><Relationship Id="rId64" Type="http://schemas.openxmlformats.org/officeDocument/2006/relationships/slide" Target="slides/slide36.xml"/><Relationship Id="rId69" Type="http://schemas.openxmlformats.org/officeDocument/2006/relationships/slide" Target="slides/slide41.xml"/><Relationship Id="rId77" Type="http://schemas.openxmlformats.org/officeDocument/2006/relationships/slide" Target="slides/slide49.xml"/><Relationship Id="rId8" Type="http://schemas.openxmlformats.org/officeDocument/2006/relationships/customXml" Target="../customXml/item8.xml"/><Relationship Id="rId51" Type="http://schemas.openxmlformats.org/officeDocument/2006/relationships/slide" Target="slides/slide23.xml"/><Relationship Id="rId72" Type="http://schemas.openxmlformats.org/officeDocument/2006/relationships/slide" Target="slides/slide44.xml"/><Relationship Id="rId80" Type="http://schemas.openxmlformats.org/officeDocument/2006/relationships/slide" Target="slides/slide52.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slide" Target="slides/slide5.xml"/><Relationship Id="rId38" Type="http://schemas.openxmlformats.org/officeDocument/2006/relationships/slide" Target="slides/slide10.xml"/><Relationship Id="rId46" Type="http://schemas.openxmlformats.org/officeDocument/2006/relationships/slide" Target="slides/slide18.xml"/><Relationship Id="rId59" Type="http://schemas.openxmlformats.org/officeDocument/2006/relationships/slide" Target="slides/slide31.xml"/><Relationship Id="rId67" Type="http://schemas.openxmlformats.org/officeDocument/2006/relationships/slide" Target="slides/slide39.xml"/><Relationship Id="rId20" Type="http://schemas.openxmlformats.org/officeDocument/2006/relationships/customXml" Target="../customXml/item20.xml"/><Relationship Id="rId41" Type="http://schemas.openxmlformats.org/officeDocument/2006/relationships/slide" Target="slides/slide13.xml"/><Relationship Id="rId54" Type="http://schemas.openxmlformats.org/officeDocument/2006/relationships/slide" Target="slides/slide26.xml"/><Relationship Id="rId62" Type="http://schemas.openxmlformats.org/officeDocument/2006/relationships/slide" Target="slides/slide34.xml"/><Relationship Id="rId70" Type="http://schemas.openxmlformats.org/officeDocument/2006/relationships/slide" Target="slides/slide42.xml"/><Relationship Id="rId75" Type="http://schemas.openxmlformats.org/officeDocument/2006/relationships/slide" Target="slides/slide47.xml"/><Relationship Id="rId83" Type="http://schemas.openxmlformats.org/officeDocument/2006/relationships/slide" Target="slides/slide55.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slideMaster" Target="slideMasters/slideMaster3.xml"/><Relationship Id="rId36" Type="http://schemas.openxmlformats.org/officeDocument/2006/relationships/slide" Target="slides/slide8.xml"/><Relationship Id="rId49" Type="http://schemas.openxmlformats.org/officeDocument/2006/relationships/slide" Target="slides/slide21.xml"/><Relationship Id="rId57" Type="http://schemas.openxmlformats.org/officeDocument/2006/relationships/slide" Target="slides/slide29.xml"/><Relationship Id="rId10" Type="http://schemas.openxmlformats.org/officeDocument/2006/relationships/customXml" Target="../customXml/item10.xml"/><Relationship Id="rId31" Type="http://schemas.openxmlformats.org/officeDocument/2006/relationships/slide" Target="slides/slide3.xml"/><Relationship Id="rId44" Type="http://schemas.openxmlformats.org/officeDocument/2006/relationships/slide" Target="slides/slide16.xml"/><Relationship Id="rId52" Type="http://schemas.openxmlformats.org/officeDocument/2006/relationships/slide" Target="slides/slide24.xml"/><Relationship Id="rId60" Type="http://schemas.openxmlformats.org/officeDocument/2006/relationships/slide" Target="slides/slide32.xml"/><Relationship Id="rId65" Type="http://schemas.openxmlformats.org/officeDocument/2006/relationships/slide" Target="slides/slide37.xml"/><Relationship Id="rId73" Type="http://schemas.openxmlformats.org/officeDocument/2006/relationships/slide" Target="slides/slide45.xml"/><Relationship Id="rId78" Type="http://schemas.openxmlformats.org/officeDocument/2006/relationships/slide" Target="slides/slide50.xml"/><Relationship Id="rId81" Type="http://schemas.openxmlformats.org/officeDocument/2006/relationships/slide" Target="slides/slide53.xml"/><Relationship Id="rId86"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11.xml"/><Relationship Id="rId34" Type="http://schemas.openxmlformats.org/officeDocument/2006/relationships/slide" Target="slides/slide6.xml"/><Relationship Id="rId50" Type="http://schemas.openxmlformats.org/officeDocument/2006/relationships/slide" Target="slides/slide22.xml"/><Relationship Id="rId55" Type="http://schemas.openxmlformats.org/officeDocument/2006/relationships/slide" Target="slides/slide27.xml"/><Relationship Id="rId76" Type="http://schemas.openxmlformats.org/officeDocument/2006/relationships/slide" Target="slides/slide48.xml"/><Relationship Id="rId7" Type="http://schemas.openxmlformats.org/officeDocument/2006/relationships/customXml" Target="../customXml/item7.xml"/><Relationship Id="rId71" Type="http://schemas.openxmlformats.org/officeDocument/2006/relationships/slide" Target="slides/slide43.xml"/><Relationship Id="rId2" Type="http://schemas.openxmlformats.org/officeDocument/2006/relationships/customXml" Target="../customXml/item2.xml"/><Relationship Id="rId29" Type="http://schemas.openxmlformats.org/officeDocument/2006/relationships/slide" Target="slides/slide1.xml"/><Relationship Id="rId24" Type="http://schemas.openxmlformats.org/officeDocument/2006/relationships/customXml" Target="../customXml/item24.xml"/><Relationship Id="rId40" Type="http://schemas.openxmlformats.org/officeDocument/2006/relationships/slide" Target="slides/slide12.xml"/><Relationship Id="rId45" Type="http://schemas.openxmlformats.org/officeDocument/2006/relationships/slide" Target="slides/slide17.xml"/><Relationship Id="rId66" Type="http://schemas.openxmlformats.org/officeDocument/2006/relationships/slide" Target="slides/slide38.xml"/><Relationship Id="rId87" Type="http://schemas.openxmlformats.org/officeDocument/2006/relationships/presProps" Target="presProps.xml"/><Relationship Id="rId61" Type="http://schemas.openxmlformats.org/officeDocument/2006/relationships/slide" Target="slides/slide33.xml"/><Relationship Id="rId82" Type="http://schemas.openxmlformats.org/officeDocument/2006/relationships/slide" Target="slides/slide54.xml"/><Relationship Id="rId19" Type="http://schemas.openxmlformats.org/officeDocument/2006/relationships/customXml" Target="../customXml/item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avio Figueiredo" userId="S::flaviovdf@ufmg.br::c932ca45-faf1-4ed4-aa87-a5adc699af38" providerId="AD" clId="Web-{60445A08-C63A-4414-A1D4-B16971CF9EC2}"/>
    <pc:docChg chg="addSld delSld modSld">
      <pc:chgData name="Flavio Figueiredo" userId="S::flaviovdf@ufmg.br::c932ca45-faf1-4ed4-aa87-a5adc699af38" providerId="AD" clId="Web-{60445A08-C63A-4414-A1D4-B16971CF9EC2}" dt="2020-07-29T01:23:49.304" v="3068" actId="20577"/>
      <pc:docMkLst>
        <pc:docMk/>
      </pc:docMkLst>
      <pc:sldChg chg="modSp">
        <pc:chgData name="Flavio Figueiredo" userId="S::flaviovdf@ufmg.br::c932ca45-faf1-4ed4-aa87-a5adc699af38" providerId="AD" clId="Web-{60445A08-C63A-4414-A1D4-B16971CF9EC2}" dt="2020-07-28T23:42:41.620" v="44" actId="20577"/>
        <pc:sldMkLst>
          <pc:docMk/>
          <pc:sldMk cId="3759071263" sldId="2076137169"/>
        </pc:sldMkLst>
        <pc:spChg chg="mod">
          <ac:chgData name="Flavio Figueiredo" userId="S::flaviovdf@ufmg.br::c932ca45-faf1-4ed4-aa87-a5adc699af38" providerId="AD" clId="Web-{60445A08-C63A-4414-A1D4-B16971CF9EC2}" dt="2020-07-28T23:42:41.620" v="44" actId="20577"/>
          <ac:spMkLst>
            <pc:docMk/>
            <pc:sldMk cId="3759071263" sldId="2076137169"/>
            <ac:spMk id="4" creationId="{00000000-0000-0000-0000-000000000000}"/>
          </ac:spMkLst>
        </pc:spChg>
      </pc:sldChg>
      <pc:sldChg chg="modSp">
        <pc:chgData name="Flavio Figueiredo" userId="S::flaviovdf@ufmg.br::c932ca45-faf1-4ed4-aa87-a5adc699af38" providerId="AD" clId="Web-{60445A08-C63A-4414-A1D4-B16971CF9EC2}" dt="2020-07-28T23:42:26.229" v="38" actId="20577"/>
        <pc:sldMkLst>
          <pc:docMk/>
          <pc:sldMk cId="17060529" sldId="2076137171"/>
        </pc:sldMkLst>
        <pc:spChg chg="mod">
          <ac:chgData name="Flavio Figueiredo" userId="S::flaviovdf@ufmg.br::c932ca45-faf1-4ed4-aa87-a5adc699af38" providerId="AD" clId="Web-{60445A08-C63A-4414-A1D4-B16971CF9EC2}" dt="2020-07-28T23:42:26.229" v="38" actId="20577"/>
          <ac:spMkLst>
            <pc:docMk/>
            <pc:sldMk cId="17060529" sldId="2076137171"/>
            <ac:spMk id="2" creationId="{B7EEC4BD-C1B1-4E41-9243-5DDB1A9D4B06}"/>
          </ac:spMkLst>
        </pc:spChg>
        <pc:spChg chg="mod">
          <ac:chgData name="Flavio Figueiredo" userId="S::flaviovdf@ufmg.br::c932ca45-faf1-4ed4-aa87-a5adc699af38" providerId="AD" clId="Web-{60445A08-C63A-4414-A1D4-B16971CF9EC2}" dt="2020-07-28T23:42:02.634" v="34" actId="20577"/>
          <ac:spMkLst>
            <pc:docMk/>
            <pc:sldMk cId="17060529" sldId="2076137171"/>
            <ac:spMk id="4" creationId="{E7B63FB2-36D7-496B-8D3A-F2310B37ACDC}"/>
          </ac:spMkLst>
        </pc:spChg>
      </pc:sldChg>
      <pc:sldChg chg="modSp">
        <pc:chgData name="Flavio Figueiredo" userId="S::flaviovdf@ufmg.br::c932ca45-faf1-4ed4-aa87-a5adc699af38" providerId="AD" clId="Web-{60445A08-C63A-4414-A1D4-B16971CF9EC2}" dt="2020-07-28T23:45:12.359" v="95" actId="20577"/>
        <pc:sldMkLst>
          <pc:docMk/>
          <pc:sldMk cId="4019412519" sldId="2076137172"/>
        </pc:sldMkLst>
        <pc:spChg chg="mod">
          <ac:chgData name="Flavio Figueiredo" userId="S::flaviovdf@ufmg.br::c932ca45-faf1-4ed4-aa87-a5adc699af38" providerId="AD" clId="Web-{60445A08-C63A-4414-A1D4-B16971CF9EC2}" dt="2020-07-28T23:45:12.359" v="95" actId="20577"/>
          <ac:spMkLst>
            <pc:docMk/>
            <pc:sldMk cId="4019412519" sldId="2076137172"/>
            <ac:spMk id="3" creationId="{F92F5393-EFF1-4AF1-971D-29A08EEE826E}"/>
          </ac:spMkLst>
        </pc:spChg>
        <pc:spChg chg="mod">
          <ac:chgData name="Flavio Figueiredo" userId="S::flaviovdf@ufmg.br::c932ca45-faf1-4ed4-aa87-a5adc699af38" providerId="AD" clId="Web-{60445A08-C63A-4414-A1D4-B16971CF9EC2}" dt="2020-07-28T23:45:02.343" v="91" actId="20577"/>
          <ac:spMkLst>
            <pc:docMk/>
            <pc:sldMk cId="4019412519" sldId="2076137172"/>
            <ac:spMk id="4" creationId="{00000000-0000-0000-0000-000000000000}"/>
          </ac:spMkLst>
        </pc:spChg>
      </pc:sldChg>
      <pc:sldChg chg="modSp">
        <pc:chgData name="Flavio Figueiredo" userId="S::flaviovdf@ufmg.br::c932ca45-faf1-4ed4-aa87-a5adc699af38" providerId="AD" clId="Web-{60445A08-C63A-4414-A1D4-B16971CF9EC2}" dt="2020-07-28T23:45:38.563" v="115" actId="20577"/>
        <pc:sldMkLst>
          <pc:docMk/>
          <pc:sldMk cId="3784703765" sldId="2076137173"/>
        </pc:sldMkLst>
        <pc:spChg chg="mod">
          <ac:chgData name="Flavio Figueiredo" userId="S::flaviovdf@ufmg.br::c932ca45-faf1-4ed4-aa87-a5adc699af38" providerId="AD" clId="Web-{60445A08-C63A-4414-A1D4-B16971CF9EC2}" dt="2020-07-28T23:45:38.563" v="115" actId="20577"/>
          <ac:spMkLst>
            <pc:docMk/>
            <pc:sldMk cId="3784703765" sldId="2076137173"/>
            <ac:spMk id="2" creationId="{00000000-0000-0000-0000-000000000000}"/>
          </ac:spMkLst>
        </pc:spChg>
        <pc:spChg chg="mod">
          <ac:chgData name="Flavio Figueiredo" userId="S::flaviovdf@ufmg.br::c932ca45-faf1-4ed4-aa87-a5adc699af38" providerId="AD" clId="Web-{60445A08-C63A-4414-A1D4-B16971CF9EC2}" dt="2020-07-28T23:45:22.140" v="99" actId="20577"/>
          <ac:spMkLst>
            <pc:docMk/>
            <pc:sldMk cId="3784703765" sldId="2076137173"/>
            <ac:spMk id="3" creationId="{00000000-0000-0000-0000-000000000000}"/>
          </ac:spMkLst>
        </pc:spChg>
      </pc:sldChg>
      <pc:sldChg chg="modSp">
        <pc:chgData name="Flavio Figueiredo" userId="S::flaviovdf@ufmg.br::c932ca45-faf1-4ed4-aa87-a5adc699af38" providerId="AD" clId="Web-{60445A08-C63A-4414-A1D4-B16971CF9EC2}" dt="2020-07-28T23:45:52.766" v="119" actId="20577"/>
        <pc:sldMkLst>
          <pc:docMk/>
          <pc:sldMk cId="2160299160" sldId="2076137174"/>
        </pc:sldMkLst>
        <pc:spChg chg="mod">
          <ac:chgData name="Flavio Figueiredo" userId="S::flaviovdf@ufmg.br::c932ca45-faf1-4ed4-aa87-a5adc699af38" providerId="AD" clId="Web-{60445A08-C63A-4414-A1D4-B16971CF9EC2}" dt="2020-07-28T23:45:48.532" v="117" actId="20577"/>
          <ac:spMkLst>
            <pc:docMk/>
            <pc:sldMk cId="2160299160" sldId="2076137174"/>
            <ac:spMk id="2" creationId="{00000000-0000-0000-0000-000000000000}"/>
          </ac:spMkLst>
        </pc:spChg>
        <pc:spChg chg="mod">
          <ac:chgData name="Flavio Figueiredo" userId="S::flaviovdf@ufmg.br::c932ca45-faf1-4ed4-aa87-a5adc699af38" providerId="AD" clId="Web-{60445A08-C63A-4414-A1D4-B16971CF9EC2}" dt="2020-07-28T23:45:52.766" v="119" actId="20577"/>
          <ac:spMkLst>
            <pc:docMk/>
            <pc:sldMk cId="2160299160" sldId="2076137174"/>
            <ac:spMk id="6" creationId="{00000000-0000-0000-0000-000000000000}"/>
          </ac:spMkLst>
        </pc:spChg>
      </pc:sldChg>
      <pc:sldChg chg="modSp">
        <pc:chgData name="Flavio Figueiredo" userId="S::flaviovdf@ufmg.br::c932ca45-faf1-4ed4-aa87-a5adc699af38" providerId="AD" clId="Web-{60445A08-C63A-4414-A1D4-B16971CF9EC2}" dt="2020-07-28T23:46:47.815" v="148" actId="20577"/>
        <pc:sldMkLst>
          <pc:docMk/>
          <pc:sldMk cId="3273971533" sldId="2076137175"/>
        </pc:sldMkLst>
        <pc:spChg chg="mod">
          <ac:chgData name="Flavio Figueiredo" userId="S::flaviovdf@ufmg.br::c932ca45-faf1-4ed4-aa87-a5adc699af38" providerId="AD" clId="Web-{60445A08-C63A-4414-A1D4-B16971CF9EC2}" dt="2020-07-28T23:46:02.487" v="121" actId="20577"/>
          <ac:spMkLst>
            <pc:docMk/>
            <pc:sldMk cId="3273971533" sldId="2076137175"/>
            <ac:spMk id="2" creationId="{00000000-0000-0000-0000-000000000000}"/>
          </ac:spMkLst>
        </pc:spChg>
        <pc:spChg chg="mod">
          <ac:chgData name="Flavio Figueiredo" userId="S::flaviovdf@ufmg.br::c932ca45-faf1-4ed4-aa87-a5adc699af38" providerId="AD" clId="Web-{60445A08-C63A-4414-A1D4-B16971CF9EC2}" dt="2020-07-28T23:46:47.815" v="148" actId="20577"/>
          <ac:spMkLst>
            <pc:docMk/>
            <pc:sldMk cId="3273971533" sldId="2076137175"/>
            <ac:spMk id="3" creationId="{00000000-0000-0000-0000-000000000000}"/>
          </ac:spMkLst>
        </pc:spChg>
      </pc:sldChg>
      <pc:sldChg chg="modSp">
        <pc:chgData name="Flavio Figueiredo" userId="S::flaviovdf@ufmg.br::c932ca45-faf1-4ed4-aa87-a5adc699af38" providerId="AD" clId="Web-{60445A08-C63A-4414-A1D4-B16971CF9EC2}" dt="2020-07-28T23:48:00.319" v="153" actId="20577"/>
        <pc:sldMkLst>
          <pc:docMk/>
          <pc:sldMk cId="2130367807" sldId="2076137176"/>
        </pc:sldMkLst>
        <pc:spChg chg="mod">
          <ac:chgData name="Flavio Figueiredo" userId="S::flaviovdf@ufmg.br::c932ca45-faf1-4ed4-aa87-a5adc699af38" providerId="AD" clId="Web-{60445A08-C63A-4414-A1D4-B16971CF9EC2}" dt="2020-07-28T23:46:55.971" v="150" actId="20577"/>
          <ac:spMkLst>
            <pc:docMk/>
            <pc:sldMk cId="2130367807" sldId="2076137176"/>
            <ac:spMk id="2" creationId="{00000000-0000-0000-0000-000000000000}"/>
          </ac:spMkLst>
        </pc:spChg>
        <pc:spChg chg="mod">
          <ac:chgData name="Flavio Figueiredo" userId="S::flaviovdf@ufmg.br::c932ca45-faf1-4ed4-aa87-a5adc699af38" providerId="AD" clId="Web-{60445A08-C63A-4414-A1D4-B16971CF9EC2}" dt="2020-07-28T23:48:00.319" v="153" actId="20577"/>
          <ac:spMkLst>
            <pc:docMk/>
            <pc:sldMk cId="2130367807" sldId="2076137176"/>
            <ac:spMk id="6" creationId="{00000000-0000-0000-0000-000000000000}"/>
          </ac:spMkLst>
        </pc:spChg>
      </pc:sldChg>
      <pc:sldChg chg="modSp">
        <pc:chgData name="Flavio Figueiredo" userId="S::flaviovdf@ufmg.br::c932ca45-faf1-4ed4-aa87-a5adc699af38" providerId="AD" clId="Web-{60445A08-C63A-4414-A1D4-B16971CF9EC2}" dt="2020-07-28T23:48:26.209" v="168" actId="20577"/>
        <pc:sldMkLst>
          <pc:docMk/>
          <pc:sldMk cId="926299608" sldId="2076137179"/>
        </pc:sldMkLst>
        <pc:spChg chg="mod">
          <ac:chgData name="Flavio Figueiredo" userId="S::flaviovdf@ufmg.br::c932ca45-faf1-4ed4-aa87-a5adc699af38" providerId="AD" clId="Web-{60445A08-C63A-4414-A1D4-B16971CF9EC2}" dt="2020-07-28T23:48:17.287" v="163" actId="20577"/>
          <ac:spMkLst>
            <pc:docMk/>
            <pc:sldMk cId="926299608" sldId="2076137179"/>
            <ac:spMk id="4" creationId="{E7B63FB2-36D7-496B-8D3A-F2310B37ACDC}"/>
          </ac:spMkLst>
        </pc:spChg>
        <pc:spChg chg="mod">
          <ac:chgData name="Flavio Figueiredo" userId="S::flaviovdf@ufmg.br::c932ca45-faf1-4ed4-aa87-a5adc699af38" providerId="AD" clId="Web-{60445A08-C63A-4414-A1D4-B16971CF9EC2}" dt="2020-07-28T23:48:26.209" v="168" actId="20577"/>
          <ac:spMkLst>
            <pc:docMk/>
            <pc:sldMk cId="926299608" sldId="2076137179"/>
            <ac:spMk id="5" creationId="{0844B9BE-F09B-47C9-B67F-2A6C4ADAE630}"/>
          </ac:spMkLst>
        </pc:spChg>
      </pc:sldChg>
      <pc:sldChg chg="modSp">
        <pc:chgData name="Flavio Figueiredo" userId="S::flaviovdf@ufmg.br::c932ca45-faf1-4ed4-aa87-a5adc699af38" providerId="AD" clId="Web-{60445A08-C63A-4414-A1D4-B16971CF9EC2}" dt="2020-07-28T23:48:31.240" v="172" actId="20577"/>
        <pc:sldMkLst>
          <pc:docMk/>
          <pc:sldMk cId="856968104" sldId="2076137180"/>
        </pc:sldMkLst>
        <pc:spChg chg="mod">
          <ac:chgData name="Flavio Figueiredo" userId="S::flaviovdf@ufmg.br::c932ca45-faf1-4ed4-aa87-a5adc699af38" providerId="AD" clId="Web-{60445A08-C63A-4414-A1D4-B16971CF9EC2}" dt="2020-07-28T23:48:31.240" v="172" actId="20577"/>
          <ac:spMkLst>
            <pc:docMk/>
            <pc:sldMk cId="856968104" sldId="2076137180"/>
            <ac:spMk id="3" creationId="{F92F5393-EFF1-4AF1-971D-29A08EEE826E}"/>
          </ac:spMkLst>
        </pc:spChg>
      </pc:sldChg>
      <pc:sldChg chg="addSp delSp modSp">
        <pc:chgData name="Flavio Figueiredo" userId="S::flaviovdf@ufmg.br::c932ca45-faf1-4ed4-aa87-a5adc699af38" providerId="AD" clId="Web-{60445A08-C63A-4414-A1D4-B16971CF9EC2}" dt="2020-07-28T23:55:47.785" v="455" actId="20577"/>
        <pc:sldMkLst>
          <pc:docMk/>
          <pc:sldMk cId="3630252681" sldId="2076137181"/>
        </pc:sldMkLst>
        <pc:spChg chg="mod">
          <ac:chgData name="Flavio Figueiredo" userId="S::flaviovdf@ufmg.br::c932ca45-faf1-4ed4-aa87-a5adc699af38" providerId="AD" clId="Web-{60445A08-C63A-4414-A1D4-B16971CF9EC2}" dt="2020-07-28T23:48:37.303" v="175" actId="20577"/>
          <ac:spMkLst>
            <pc:docMk/>
            <pc:sldMk cId="3630252681" sldId="2076137181"/>
            <ac:spMk id="2" creationId="{00000000-0000-0000-0000-000000000000}"/>
          </ac:spMkLst>
        </pc:spChg>
        <pc:spChg chg="del mod">
          <ac:chgData name="Flavio Figueiredo" userId="S::flaviovdf@ufmg.br::c932ca45-faf1-4ed4-aa87-a5adc699af38" providerId="AD" clId="Web-{60445A08-C63A-4414-A1D4-B16971CF9EC2}" dt="2020-07-28T23:54:23.376" v="351"/>
          <ac:spMkLst>
            <pc:docMk/>
            <pc:sldMk cId="3630252681" sldId="2076137181"/>
            <ac:spMk id="3" creationId="{00000000-0000-0000-0000-000000000000}"/>
          </ac:spMkLst>
        </pc:spChg>
        <pc:spChg chg="mod">
          <ac:chgData name="Flavio Figueiredo" userId="S::flaviovdf@ufmg.br::c932ca45-faf1-4ed4-aa87-a5adc699af38" providerId="AD" clId="Web-{60445A08-C63A-4414-A1D4-B16971CF9EC2}" dt="2020-07-28T23:54:35.204" v="354" actId="1076"/>
          <ac:spMkLst>
            <pc:docMk/>
            <pc:sldMk cId="3630252681" sldId="2076137181"/>
            <ac:spMk id="4" creationId="{00000000-0000-0000-0000-000000000000}"/>
          </ac:spMkLst>
        </pc:spChg>
        <pc:spChg chg="add mod">
          <ac:chgData name="Flavio Figueiredo" userId="S::flaviovdf@ufmg.br::c932ca45-faf1-4ed4-aa87-a5adc699af38" providerId="AD" clId="Web-{60445A08-C63A-4414-A1D4-B16971CF9EC2}" dt="2020-07-28T23:55:47.785" v="455" actId="20577"/>
          <ac:spMkLst>
            <pc:docMk/>
            <pc:sldMk cId="3630252681" sldId="2076137181"/>
            <ac:spMk id="5" creationId="{4911102E-9488-4F8E-8C52-9803A5F808F9}"/>
          </ac:spMkLst>
        </pc:spChg>
        <pc:spChg chg="mod">
          <ac:chgData name="Flavio Figueiredo" userId="S::flaviovdf@ufmg.br::c932ca45-faf1-4ed4-aa87-a5adc699af38" providerId="AD" clId="Web-{60445A08-C63A-4414-A1D4-B16971CF9EC2}" dt="2020-07-28T23:54:39.142" v="355" actId="1076"/>
          <ac:spMkLst>
            <pc:docMk/>
            <pc:sldMk cId="3630252681" sldId="2076137181"/>
            <ac:spMk id="6" creationId="{00000000-0000-0000-0000-000000000000}"/>
          </ac:spMkLst>
        </pc:spChg>
        <pc:picChg chg="add mod">
          <ac:chgData name="Flavio Figueiredo" userId="S::flaviovdf@ufmg.br::c932ca45-faf1-4ed4-aa87-a5adc699af38" providerId="AD" clId="Web-{60445A08-C63A-4414-A1D4-B16971CF9EC2}" dt="2020-07-28T23:54:31.985" v="353" actId="1076"/>
          <ac:picMkLst>
            <pc:docMk/>
            <pc:sldMk cId="3630252681" sldId="2076137181"/>
            <ac:picMk id="8" creationId="{BF4C403F-2F24-4076-8C89-8785EDCF0CE7}"/>
          </ac:picMkLst>
        </pc:picChg>
      </pc:sldChg>
      <pc:sldChg chg="addSp delSp modSp">
        <pc:chgData name="Flavio Figueiredo" userId="S::flaviovdf@ufmg.br::c932ca45-faf1-4ed4-aa87-a5adc699af38" providerId="AD" clId="Web-{60445A08-C63A-4414-A1D4-B16971CF9EC2}" dt="2020-07-29T00:02:47.313" v="849" actId="20577"/>
        <pc:sldMkLst>
          <pc:docMk/>
          <pc:sldMk cId="2062790456" sldId="2076137182"/>
        </pc:sldMkLst>
        <pc:spChg chg="mod">
          <ac:chgData name="Flavio Figueiredo" userId="S::flaviovdf@ufmg.br::c932ca45-faf1-4ed4-aa87-a5adc699af38" providerId="AD" clId="Web-{60445A08-C63A-4414-A1D4-B16971CF9EC2}" dt="2020-07-29T00:02:47.313" v="849" actId="20577"/>
          <ac:spMkLst>
            <pc:docMk/>
            <pc:sldMk cId="2062790456" sldId="2076137182"/>
            <ac:spMk id="2" creationId="{00000000-0000-0000-0000-000000000000}"/>
          </ac:spMkLst>
        </pc:spChg>
        <pc:spChg chg="add del mod ord">
          <ac:chgData name="Flavio Figueiredo" userId="S::flaviovdf@ufmg.br::c932ca45-faf1-4ed4-aa87-a5adc699af38" providerId="AD" clId="Web-{60445A08-C63A-4414-A1D4-B16971CF9EC2}" dt="2020-07-29T00:01:52.296" v="820"/>
          <ac:spMkLst>
            <pc:docMk/>
            <pc:sldMk cId="2062790456" sldId="2076137182"/>
            <ac:spMk id="3" creationId="{00000000-0000-0000-0000-000000000000}"/>
          </ac:spMkLst>
        </pc:spChg>
        <pc:spChg chg="add del mod">
          <ac:chgData name="Flavio Figueiredo" userId="S::flaviovdf@ufmg.br::c932ca45-faf1-4ed4-aa87-a5adc699af38" providerId="AD" clId="Web-{60445A08-C63A-4414-A1D4-B16971CF9EC2}" dt="2020-07-28T23:57:11.975" v="532"/>
          <ac:spMkLst>
            <pc:docMk/>
            <pc:sldMk cId="2062790456" sldId="2076137182"/>
            <ac:spMk id="4" creationId="{DC876872-C5CD-48B7-B1E9-1C1B5E6EEF43}"/>
          </ac:spMkLst>
        </pc:spChg>
        <pc:spChg chg="add del mod">
          <ac:chgData name="Flavio Figueiredo" userId="S::flaviovdf@ufmg.br::c932ca45-faf1-4ed4-aa87-a5adc699af38" providerId="AD" clId="Web-{60445A08-C63A-4414-A1D4-B16971CF9EC2}" dt="2020-07-28T23:59:14.369" v="583"/>
          <ac:spMkLst>
            <pc:docMk/>
            <pc:sldMk cId="2062790456" sldId="2076137182"/>
            <ac:spMk id="7" creationId="{BB0895B8-10B1-4B77-807F-803FEB875B97}"/>
          </ac:spMkLst>
        </pc:spChg>
        <pc:spChg chg="add del mod">
          <ac:chgData name="Flavio Figueiredo" userId="S::flaviovdf@ufmg.br::c932ca45-faf1-4ed4-aa87-a5adc699af38" providerId="AD" clId="Web-{60445A08-C63A-4414-A1D4-B16971CF9EC2}" dt="2020-07-28T23:59:16.369" v="584"/>
          <ac:spMkLst>
            <pc:docMk/>
            <pc:sldMk cId="2062790456" sldId="2076137182"/>
            <ac:spMk id="8" creationId="{9393FE30-43B8-4755-9C26-0E12273CDF5F}"/>
          </ac:spMkLst>
        </pc:spChg>
        <pc:spChg chg="add mod">
          <ac:chgData name="Flavio Figueiredo" userId="S::flaviovdf@ufmg.br::c932ca45-faf1-4ed4-aa87-a5adc699af38" providerId="AD" clId="Web-{60445A08-C63A-4414-A1D4-B16971CF9EC2}" dt="2020-07-29T00:02:24.344" v="836" actId="20577"/>
          <ac:spMkLst>
            <pc:docMk/>
            <pc:sldMk cId="2062790456" sldId="2076137182"/>
            <ac:spMk id="10" creationId="{931E1F68-E0A8-45F8-9193-D04A798ECBB2}"/>
          </ac:spMkLst>
        </pc:spChg>
        <pc:spChg chg="add mod ord">
          <ac:chgData name="Flavio Figueiredo" userId="S::flaviovdf@ufmg.br::c932ca45-faf1-4ed4-aa87-a5adc699af38" providerId="AD" clId="Web-{60445A08-C63A-4414-A1D4-B16971CF9EC2}" dt="2020-07-29T00:01:33.373" v="817"/>
          <ac:spMkLst>
            <pc:docMk/>
            <pc:sldMk cId="2062790456" sldId="2076137182"/>
            <ac:spMk id="11" creationId="{60B31838-5810-452A-9280-A45F601040B2}"/>
          </ac:spMkLst>
        </pc:spChg>
      </pc:sldChg>
      <pc:sldChg chg="addSp delSp modSp">
        <pc:chgData name="Flavio Figueiredo" userId="S::flaviovdf@ufmg.br::c932ca45-faf1-4ed4-aa87-a5adc699af38" providerId="AD" clId="Web-{60445A08-C63A-4414-A1D4-B16971CF9EC2}" dt="2020-07-29T00:07:25.509" v="1154" actId="20577"/>
        <pc:sldMkLst>
          <pc:docMk/>
          <pc:sldMk cId="747437078" sldId="2076137183"/>
        </pc:sldMkLst>
        <pc:spChg chg="mod">
          <ac:chgData name="Flavio Figueiredo" userId="S::flaviovdf@ufmg.br::c932ca45-faf1-4ed4-aa87-a5adc699af38" providerId="AD" clId="Web-{60445A08-C63A-4414-A1D4-B16971CF9EC2}" dt="2020-07-29T00:07:25.509" v="1154" actId="20577"/>
          <ac:spMkLst>
            <pc:docMk/>
            <pc:sldMk cId="747437078" sldId="2076137183"/>
            <ac:spMk id="2" creationId="{00000000-0000-0000-0000-000000000000}"/>
          </ac:spMkLst>
        </pc:spChg>
        <pc:spChg chg="add del mod ord">
          <ac:chgData name="Flavio Figueiredo" userId="S::flaviovdf@ufmg.br::c932ca45-faf1-4ed4-aa87-a5adc699af38" providerId="AD" clId="Web-{60445A08-C63A-4414-A1D4-B16971CF9EC2}" dt="2020-07-29T00:05:13.130" v="1082" actId="1076"/>
          <ac:spMkLst>
            <pc:docMk/>
            <pc:sldMk cId="747437078" sldId="2076137183"/>
            <ac:spMk id="3" creationId="{00000000-0000-0000-0000-000000000000}"/>
          </ac:spMkLst>
        </pc:spChg>
        <pc:spChg chg="add mod ord">
          <ac:chgData name="Flavio Figueiredo" userId="S::flaviovdf@ufmg.br::c932ca45-faf1-4ed4-aa87-a5adc699af38" providerId="AD" clId="Web-{60445A08-C63A-4414-A1D4-B16971CF9EC2}" dt="2020-07-29T00:07:00.712" v="1132" actId="20577"/>
          <ac:spMkLst>
            <pc:docMk/>
            <pc:sldMk cId="747437078" sldId="2076137183"/>
            <ac:spMk id="5" creationId="{BFABE098-093D-45B4-A372-118FDCFBCDEA}"/>
          </ac:spMkLst>
        </pc:spChg>
        <pc:spChg chg="add mod">
          <ac:chgData name="Flavio Figueiredo" userId="S::flaviovdf@ufmg.br::c932ca45-faf1-4ed4-aa87-a5adc699af38" providerId="AD" clId="Web-{60445A08-C63A-4414-A1D4-B16971CF9EC2}" dt="2020-07-29T00:06:13.257" v="1119" actId="14100"/>
          <ac:spMkLst>
            <pc:docMk/>
            <pc:sldMk cId="747437078" sldId="2076137183"/>
            <ac:spMk id="7" creationId="{5DAD3BC2-DB55-44B8-9AE0-B69D2358F7F9}"/>
          </ac:spMkLst>
        </pc:spChg>
        <pc:spChg chg="add mod ord">
          <ac:chgData name="Flavio Figueiredo" userId="S::flaviovdf@ufmg.br::c932ca45-faf1-4ed4-aa87-a5adc699af38" providerId="AD" clId="Web-{60445A08-C63A-4414-A1D4-B16971CF9EC2}" dt="2020-07-29T00:06:28.601" v="1123"/>
          <ac:spMkLst>
            <pc:docMk/>
            <pc:sldMk cId="747437078" sldId="2076137183"/>
            <ac:spMk id="8" creationId="{B722760A-A87B-4E15-A8B9-1FBE34EFE47D}"/>
          </ac:spMkLst>
        </pc:spChg>
        <pc:spChg chg="add mod ord">
          <ac:chgData name="Flavio Figueiredo" userId="S::flaviovdf@ufmg.br::c932ca45-faf1-4ed4-aa87-a5adc699af38" providerId="AD" clId="Web-{60445A08-C63A-4414-A1D4-B16971CF9EC2}" dt="2020-07-29T00:06:42.539" v="1128"/>
          <ac:spMkLst>
            <pc:docMk/>
            <pc:sldMk cId="747437078" sldId="2076137183"/>
            <ac:spMk id="9" creationId="{6AD35F86-382E-49A4-ACAA-5001EE966CAA}"/>
          </ac:spMkLst>
        </pc:spChg>
      </pc:sldChg>
      <pc:sldChg chg="modSp">
        <pc:chgData name="Flavio Figueiredo" userId="S::flaviovdf@ufmg.br::c932ca45-faf1-4ed4-aa87-a5adc699af38" providerId="AD" clId="Web-{60445A08-C63A-4414-A1D4-B16971CF9EC2}" dt="2020-07-29T00:07:47.932" v="1158" actId="20577"/>
        <pc:sldMkLst>
          <pc:docMk/>
          <pc:sldMk cId="4093583859" sldId="2076137184"/>
        </pc:sldMkLst>
        <pc:spChg chg="mod">
          <ac:chgData name="Flavio Figueiredo" userId="S::flaviovdf@ufmg.br::c932ca45-faf1-4ed4-aa87-a5adc699af38" providerId="AD" clId="Web-{60445A08-C63A-4414-A1D4-B16971CF9EC2}" dt="2020-07-29T00:07:41.135" v="1155" actId="20577"/>
          <ac:spMkLst>
            <pc:docMk/>
            <pc:sldMk cId="4093583859" sldId="2076137184"/>
            <ac:spMk id="2" creationId="{00000000-0000-0000-0000-000000000000}"/>
          </ac:spMkLst>
        </pc:spChg>
        <pc:spChg chg="mod">
          <ac:chgData name="Flavio Figueiredo" userId="S::flaviovdf@ufmg.br::c932ca45-faf1-4ed4-aa87-a5adc699af38" providerId="AD" clId="Web-{60445A08-C63A-4414-A1D4-B16971CF9EC2}" dt="2020-07-29T00:07:47.932" v="1158" actId="20577"/>
          <ac:spMkLst>
            <pc:docMk/>
            <pc:sldMk cId="4093583859" sldId="2076137184"/>
            <ac:spMk id="9" creationId="{00000000-0000-0000-0000-000000000000}"/>
          </ac:spMkLst>
        </pc:spChg>
      </pc:sldChg>
      <pc:sldChg chg="modSp">
        <pc:chgData name="Flavio Figueiredo" userId="S::flaviovdf@ufmg.br::c932ca45-faf1-4ed4-aa87-a5adc699af38" providerId="AD" clId="Web-{60445A08-C63A-4414-A1D4-B16971CF9EC2}" dt="2020-07-29T00:21:05.863" v="1925" actId="20577"/>
        <pc:sldMkLst>
          <pc:docMk/>
          <pc:sldMk cId="2683771272" sldId="2076137185"/>
        </pc:sldMkLst>
        <pc:spChg chg="mod">
          <ac:chgData name="Flavio Figueiredo" userId="S::flaviovdf@ufmg.br::c932ca45-faf1-4ed4-aa87-a5adc699af38" providerId="AD" clId="Web-{60445A08-C63A-4414-A1D4-B16971CF9EC2}" dt="2020-07-29T00:21:05.863" v="1925" actId="20577"/>
          <ac:spMkLst>
            <pc:docMk/>
            <pc:sldMk cId="2683771272" sldId="2076137185"/>
            <ac:spMk id="2" creationId="{00000000-0000-0000-0000-000000000000}"/>
          </ac:spMkLst>
        </pc:spChg>
        <pc:spChg chg="mod">
          <ac:chgData name="Flavio Figueiredo" userId="S::flaviovdf@ufmg.br::c932ca45-faf1-4ed4-aa87-a5adc699af38" providerId="AD" clId="Web-{60445A08-C63A-4414-A1D4-B16971CF9EC2}" dt="2020-07-29T00:21:01.644" v="1922" actId="20577"/>
          <ac:spMkLst>
            <pc:docMk/>
            <pc:sldMk cId="2683771272" sldId="2076137185"/>
            <ac:spMk id="8" creationId="{00000000-0000-0000-0000-000000000000}"/>
          </ac:spMkLst>
        </pc:spChg>
      </pc:sldChg>
      <pc:sldChg chg="modSp">
        <pc:chgData name="Flavio Figueiredo" userId="S::flaviovdf@ufmg.br::c932ca45-faf1-4ed4-aa87-a5adc699af38" providerId="AD" clId="Web-{60445A08-C63A-4414-A1D4-B16971CF9EC2}" dt="2020-07-29T00:09:33.404" v="1176" actId="20577"/>
        <pc:sldMkLst>
          <pc:docMk/>
          <pc:sldMk cId="3177502373" sldId="2076137186"/>
        </pc:sldMkLst>
        <pc:spChg chg="mod">
          <ac:chgData name="Flavio Figueiredo" userId="S::flaviovdf@ufmg.br::c932ca45-faf1-4ed4-aa87-a5adc699af38" providerId="AD" clId="Web-{60445A08-C63A-4414-A1D4-B16971CF9EC2}" dt="2020-07-29T00:09:33.404" v="1176" actId="20577"/>
          <ac:spMkLst>
            <pc:docMk/>
            <pc:sldMk cId="3177502373" sldId="2076137186"/>
            <ac:spMk id="2" creationId="{00000000-0000-0000-0000-000000000000}"/>
          </ac:spMkLst>
        </pc:spChg>
        <pc:spChg chg="mod">
          <ac:chgData name="Flavio Figueiredo" userId="S::flaviovdf@ufmg.br::c932ca45-faf1-4ed4-aa87-a5adc699af38" providerId="AD" clId="Web-{60445A08-C63A-4414-A1D4-B16971CF9EC2}" dt="2020-07-29T00:09:28.263" v="1173" actId="20577"/>
          <ac:spMkLst>
            <pc:docMk/>
            <pc:sldMk cId="3177502373" sldId="2076137186"/>
            <ac:spMk id="8" creationId="{02C8B66B-C8AB-4F43-B3E0-1113C614A8F8}"/>
          </ac:spMkLst>
        </pc:spChg>
      </pc:sldChg>
      <pc:sldChg chg="modSp">
        <pc:chgData name="Flavio Figueiredo" userId="S::flaviovdf@ufmg.br::c932ca45-faf1-4ed4-aa87-a5adc699af38" providerId="AD" clId="Web-{60445A08-C63A-4414-A1D4-B16971CF9EC2}" dt="2020-07-29T00:21:16.613" v="1930" actId="20577"/>
        <pc:sldMkLst>
          <pc:docMk/>
          <pc:sldMk cId="3906458405" sldId="2076137187"/>
        </pc:sldMkLst>
        <pc:spChg chg="mod">
          <ac:chgData name="Flavio Figueiredo" userId="S::flaviovdf@ufmg.br::c932ca45-faf1-4ed4-aa87-a5adc699af38" providerId="AD" clId="Web-{60445A08-C63A-4414-A1D4-B16971CF9EC2}" dt="2020-07-29T00:09:47.623" v="1181" actId="20577"/>
          <ac:spMkLst>
            <pc:docMk/>
            <pc:sldMk cId="3906458405" sldId="2076137187"/>
            <ac:spMk id="2" creationId="{00000000-0000-0000-0000-000000000000}"/>
          </ac:spMkLst>
        </pc:spChg>
        <pc:spChg chg="mod">
          <ac:chgData name="Flavio Figueiredo" userId="S::flaviovdf@ufmg.br::c932ca45-faf1-4ed4-aa87-a5adc699af38" providerId="AD" clId="Web-{60445A08-C63A-4414-A1D4-B16971CF9EC2}" dt="2020-07-29T00:21:16.613" v="1930" actId="20577"/>
          <ac:spMkLst>
            <pc:docMk/>
            <pc:sldMk cId="3906458405" sldId="2076137187"/>
            <ac:spMk id="9" creationId="{30C0BA3C-0C89-2C4E-941F-E6C16DF7CD72}"/>
          </ac:spMkLst>
        </pc:spChg>
      </pc:sldChg>
      <pc:sldChg chg="modSp">
        <pc:chgData name="Flavio Figueiredo" userId="S::flaviovdf@ufmg.br::c932ca45-faf1-4ed4-aa87-a5adc699af38" providerId="AD" clId="Web-{60445A08-C63A-4414-A1D4-B16971CF9EC2}" dt="2020-07-29T00:10:45.391" v="1191" actId="20577"/>
        <pc:sldMkLst>
          <pc:docMk/>
          <pc:sldMk cId="461842764" sldId="2076137189"/>
        </pc:sldMkLst>
        <pc:spChg chg="mod">
          <ac:chgData name="Flavio Figueiredo" userId="S::flaviovdf@ufmg.br::c932ca45-faf1-4ed4-aa87-a5adc699af38" providerId="AD" clId="Web-{60445A08-C63A-4414-A1D4-B16971CF9EC2}" dt="2020-07-29T00:10:45.391" v="1191" actId="20577"/>
          <ac:spMkLst>
            <pc:docMk/>
            <pc:sldMk cId="461842764" sldId="2076137189"/>
            <ac:spMk id="4" creationId="{E7B63FB2-36D7-496B-8D3A-F2310B37ACDC}"/>
          </ac:spMkLst>
        </pc:spChg>
      </pc:sldChg>
      <pc:sldChg chg="modSp">
        <pc:chgData name="Flavio Figueiredo" userId="S::flaviovdf@ufmg.br::c932ca45-faf1-4ed4-aa87-a5adc699af38" providerId="AD" clId="Web-{60445A08-C63A-4414-A1D4-B16971CF9EC2}" dt="2020-07-29T00:10:45.516" v="1199" actId="20577"/>
        <pc:sldMkLst>
          <pc:docMk/>
          <pc:sldMk cId="1931698568" sldId="2076137190"/>
        </pc:sldMkLst>
        <pc:spChg chg="mod">
          <ac:chgData name="Flavio Figueiredo" userId="S::flaviovdf@ufmg.br::c932ca45-faf1-4ed4-aa87-a5adc699af38" providerId="AD" clId="Web-{60445A08-C63A-4414-A1D4-B16971CF9EC2}" dt="2020-07-29T00:10:45.516" v="1199" actId="20577"/>
          <ac:spMkLst>
            <pc:docMk/>
            <pc:sldMk cId="1931698568" sldId="2076137190"/>
            <ac:spMk id="3" creationId="{F92F5393-EFF1-4AF1-971D-29A08EEE826E}"/>
          </ac:spMkLst>
        </pc:spChg>
        <pc:spChg chg="mod">
          <ac:chgData name="Flavio Figueiredo" userId="S::flaviovdf@ufmg.br::c932ca45-faf1-4ed4-aa87-a5adc699af38" providerId="AD" clId="Web-{60445A08-C63A-4414-A1D4-B16971CF9EC2}" dt="2020-07-29T00:10:45.453" v="1195" actId="20577"/>
          <ac:spMkLst>
            <pc:docMk/>
            <pc:sldMk cId="1931698568" sldId="2076137190"/>
            <ac:spMk id="4" creationId="{00000000-0000-0000-0000-000000000000}"/>
          </ac:spMkLst>
        </pc:spChg>
      </pc:sldChg>
      <pc:sldChg chg="addSp delSp modSp">
        <pc:chgData name="Flavio Figueiredo" userId="S::flaviovdf@ufmg.br::c932ca45-faf1-4ed4-aa87-a5adc699af38" providerId="AD" clId="Web-{60445A08-C63A-4414-A1D4-B16971CF9EC2}" dt="2020-07-29T00:16:07.916" v="1613" actId="20577"/>
        <pc:sldMkLst>
          <pc:docMk/>
          <pc:sldMk cId="460877306" sldId="2076137191"/>
        </pc:sldMkLst>
        <pc:spChg chg="mod">
          <ac:chgData name="Flavio Figueiredo" userId="S::flaviovdf@ufmg.br::c932ca45-faf1-4ed4-aa87-a5adc699af38" providerId="AD" clId="Web-{60445A08-C63A-4414-A1D4-B16971CF9EC2}" dt="2020-07-29T00:08:20.089" v="1162" actId="20577"/>
          <ac:spMkLst>
            <pc:docMk/>
            <pc:sldMk cId="460877306" sldId="2076137191"/>
            <ac:spMk id="3" creationId="{2AD94CBB-C47A-4F51-A33E-23B38CAD3B91}"/>
          </ac:spMkLst>
        </pc:spChg>
        <pc:spChg chg="add del mod">
          <ac:chgData name="Flavio Figueiredo" userId="S::flaviovdf@ufmg.br::c932ca45-faf1-4ed4-aa87-a5adc699af38" providerId="AD" clId="Web-{60445A08-C63A-4414-A1D4-B16971CF9EC2}" dt="2020-07-29T00:10:45.578" v="1201"/>
          <ac:spMkLst>
            <pc:docMk/>
            <pc:sldMk cId="460877306" sldId="2076137191"/>
            <ac:spMk id="4" creationId="{6C0F874C-6308-4555-86BB-3C25DB9B0986}"/>
          </ac:spMkLst>
        </pc:spChg>
        <pc:spChg chg="add mod">
          <ac:chgData name="Flavio Figueiredo" userId="S::flaviovdf@ufmg.br::c932ca45-faf1-4ed4-aa87-a5adc699af38" providerId="AD" clId="Web-{60445A08-C63A-4414-A1D4-B16971CF9EC2}" dt="2020-07-29T00:16:07.916" v="1613" actId="20577"/>
          <ac:spMkLst>
            <pc:docMk/>
            <pc:sldMk cId="460877306" sldId="2076137191"/>
            <ac:spMk id="6" creationId="{29D6A571-9063-4BC8-86C9-6591269451D9}"/>
          </ac:spMkLst>
        </pc:spChg>
        <pc:spChg chg="add del">
          <ac:chgData name="Flavio Figueiredo" userId="S::flaviovdf@ufmg.br::c932ca45-faf1-4ed4-aa87-a5adc699af38" providerId="AD" clId="Web-{60445A08-C63A-4414-A1D4-B16971CF9EC2}" dt="2020-07-29T00:09:07.185" v="1170"/>
          <ac:spMkLst>
            <pc:docMk/>
            <pc:sldMk cId="460877306" sldId="2076137191"/>
            <ac:spMk id="10" creationId="{E2A423F7-6911-A34B-AB30-0C7C66EAE110}"/>
          </ac:spMkLst>
        </pc:spChg>
      </pc:sldChg>
      <pc:sldChg chg="modSp">
        <pc:chgData name="Flavio Figueiredo" userId="S::flaviovdf@ufmg.br::c932ca45-faf1-4ed4-aa87-a5adc699af38" providerId="AD" clId="Web-{60445A08-C63A-4414-A1D4-B16971CF9EC2}" dt="2020-07-29T00:13:14.161" v="1348" actId="20577"/>
        <pc:sldMkLst>
          <pc:docMk/>
          <pc:sldMk cId="1017505009" sldId="2076137192"/>
        </pc:sldMkLst>
        <pc:spChg chg="mod">
          <ac:chgData name="Flavio Figueiredo" userId="S::flaviovdf@ufmg.br::c932ca45-faf1-4ed4-aa87-a5adc699af38" providerId="AD" clId="Web-{60445A08-C63A-4414-A1D4-B16971CF9EC2}" dt="2020-07-29T00:13:07.223" v="1346" actId="20577"/>
          <ac:spMkLst>
            <pc:docMk/>
            <pc:sldMk cId="1017505009" sldId="2076137192"/>
            <ac:spMk id="2" creationId="{00000000-0000-0000-0000-000000000000}"/>
          </ac:spMkLst>
        </pc:spChg>
        <pc:spChg chg="mod">
          <ac:chgData name="Flavio Figueiredo" userId="S::flaviovdf@ufmg.br::c932ca45-faf1-4ed4-aa87-a5adc699af38" providerId="AD" clId="Web-{60445A08-C63A-4414-A1D4-B16971CF9EC2}" dt="2020-07-29T00:13:14.161" v="1348" actId="20577"/>
          <ac:spMkLst>
            <pc:docMk/>
            <pc:sldMk cId="1017505009" sldId="2076137192"/>
            <ac:spMk id="3" creationId="{00000000-0000-0000-0000-000000000000}"/>
          </ac:spMkLst>
        </pc:spChg>
      </pc:sldChg>
      <pc:sldChg chg="addSp delSp modSp">
        <pc:chgData name="Flavio Figueiredo" userId="S::flaviovdf@ufmg.br::c932ca45-faf1-4ed4-aa87-a5adc699af38" providerId="AD" clId="Web-{60445A08-C63A-4414-A1D4-B16971CF9EC2}" dt="2020-07-29T00:17:53.638" v="1694" actId="20577"/>
        <pc:sldMkLst>
          <pc:docMk/>
          <pc:sldMk cId="146940748" sldId="2076137193"/>
        </pc:sldMkLst>
        <pc:spChg chg="add mod">
          <ac:chgData name="Flavio Figueiredo" userId="S::flaviovdf@ufmg.br::c932ca45-faf1-4ed4-aa87-a5adc699af38" providerId="AD" clId="Web-{60445A08-C63A-4414-A1D4-B16971CF9EC2}" dt="2020-07-29T00:17:53.638" v="1694" actId="20577"/>
          <ac:spMkLst>
            <pc:docMk/>
            <pc:sldMk cId="146940748" sldId="2076137193"/>
            <ac:spMk id="3" creationId="{A10A7FFB-0C62-46A9-810F-1405B3069B8F}"/>
          </ac:spMkLst>
        </pc:spChg>
        <pc:spChg chg="del">
          <ac:chgData name="Flavio Figueiredo" userId="S::flaviovdf@ufmg.br::c932ca45-faf1-4ed4-aa87-a5adc699af38" providerId="AD" clId="Web-{60445A08-C63A-4414-A1D4-B16971CF9EC2}" dt="2020-07-29T00:13:28.005" v="1349"/>
          <ac:spMkLst>
            <pc:docMk/>
            <pc:sldMk cId="146940748" sldId="2076137193"/>
            <ac:spMk id="18" creationId="{7BDDEB31-E529-2D44-8A82-19189D3A47FD}"/>
          </ac:spMkLst>
        </pc:spChg>
        <pc:picChg chg="mod">
          <ac:chgData name="Flavio Figueiredo" userId="S::flaviovdf@ufmg.br::c932ca45-faf1-4ed4-aa87-a5adc699af38" providerId="AD" clId="Web-{60445A08-C63A-4414-A1D4-B16971CF9EC2}" dt="2020-07-29T00:16:23.104" v="1624" actId="1076"/>
          <ac:picMkLst>
            <pc:docMk/>
            <pc:sldMk cId="146940748" sldId="2076137193"/>
            <ac:picMk id="22" creationId="{B8F09472-8CF8-D642-8BC5-AED7B42E2375}"/>
          </ac:picMkLst>
        </pc:picChg>
      </pc:sldChg>
      <pc:sldChg chg="modSp">
        <pc:chgData name="Flavio Figueiredo" userId="S::flaviovdf@ufmg.br::c932ca45-faf1-4ed4-aa87-a5adc699af38" providerId="AD" clId="Web-{60445A08-C63A-4414-A1D4-B16971CF9EC2}" dt="2020-07-29T00:18:15.295" v="1720" actId="20577"/>
        <pc:sldMkLst>
          <pc:docMk/>
          <pc:sldMk cId="146116622" sldId="2076137194"/>
        </pc:sldMkLst>
        <pc:spChg chg="mod">
          <ac:chgData name="Flavio Figueiredo" userId="S::flaviovdf@ufmg.br::c932ca45-faf1-4ed4-aa87-a5adc699af38" providerId="AD" clId="Web-{60445A08-C63A-4414-A1D4-B16971CF9EC2}" dt="2020-07-29T00:18:15.295" v="1720" actId="20577"/>
          <ac:spMkLst>
            <pc:docMk/>
            <pc:sldMk cId="146116622" sldId="2076137194"/>
            <ac:spMk id="2" creationId="{00000000-0000-0000-0000-000000000000}"/>
          </ac:spMkLst>
        </pc:spChg>
        <pc:spChg chg="mod">
          <ac:chgData name="Flavio Figueiredo" userId="S::flaviovdf@ufmg.br::c932ca45-faf1-4ed4-aa87-a5adc699af38" providerId="AD" clId="Web-{60445A08-C63A-4414-A1D4-B16971CF9EC2}" dt="2020-07-29T00:18:10.404" v="1715" actId="20577"/>
          <ac:spMkLst>
            <pc:docMk/>
            <pc:sldMk cId="146116622" sldId="2076137194"/>
            <ac:spMk id="12" creationId="{DEFFFE48-A938-1640-BE92-5218F9ED54D6}"/>
          </ac:spMkLst>
        </pc:spChg>
      </pc:sldChg>
      <pc:sldChg chg="modSp">
        <pc:chgData name="Flavio Figueiredo" userId="S::flaviovdf@ufmg.br::c932ca45-faf1-4ed4-aa87-a5adc699af38" providerId="AD" clId="Web-{60445A08-C63A-4414-A1D4-B16971CF9EC2}" dt="2020-07-29T00:18:41.562" v="1738" actId="20577"/>
        <pc:sldMkLst>
          <pc:docMk/>
          <pc:sldMk cId="117563154" sldId="2076137195"/>
        </pc:sldMkLst>
        <pc:spChg chg="mod">
          <ac:chgData name="Flavio Figueiredo" userId="S::flaviovdf@ufmg.br::c932ca45-faf1-4ed4-aa87-a5adc699af38" providerId="AD" clId="Web-{60445A08-C63A-4414-A1D4-B16971CF9EC2}" dt="2020-07-29T00:18:41.562" v="1738" actId="20577"/>
          <ac:spMkLst>
            <pc:docMk/>
            <pc:sldMk cId="117563154" sldId="2076137195"/>
            <ac:spMk id="2" creationId="{00000000-0000-0000-0000-000000000000}"/>
          </ac:spMkLst>
        </pc:spChg>
        <pc:spChg chg="mod">
          <ac:chgData name="Flavio Figueiredo" userId="S::flaviovdf@ufmg.br::c932ca45-faf1-4ed4-aa87-a5adc699af38" providerId="AD" clId="Web-{60445A08-C63A-4414-A1D4-B16971CF9EC2}" dt="2020-07-29T00:18:26.264" v="1724" actId="20577"/>
          <ac:spMkLst>
            <pc:docMk/>
            <pc:sldMk cId="117563154" sldId="2076137195"/>
            <ac:spMk id="12" creationId="{EC02774A-8917-D640-9E67-94809124F4ED}"/>
          </ac:spMkLst>
        </pc:spChg>
      </pc:sldChg>
      <pc:sldChg chg="addSp delSp modSp">
        <pc:chgData name="Flavio Figueiredo" userId="S::flaviovdf@ufmg.br::c932ca45-faf1-4ed4-aa87-a5adc699af38" providerId="AD" clId="Web-{60445A08-C63A-4414-A1D4-B16971CF9EC2}" dt="2020-07-29T00:19:40.595" v="1890" actId="20577"/>
        <pc:sldMkLst>
          <pc:docMk/>
          <pc:sldMk cId="1644908123" sldId="2076137196"/>
        </pc:sldMkLst>
        <pc:spChg chg="del">
          <ac:chgData name="Flavio Figueiredo" userId="S::flaviovdf@ufmg.br::c932ca45-faf1-4ed4-aa87-a5adc699af38" providerId="AD" clId="Web-{60445A08-C63A-4414-A1D4-B16971CF9EC2}" dt="2020-07-29T00:18:47.343" v="1741"/>
          <ac:spMkLst>
            <pc:docMk/>
            <pc:sldMk cId="1644908123" sldId="2076137196"/>
            <ac:spMk id="2" creationId="{00000000-0000-0000-0000-000000000000}"/>
          </ac:spMkLst>
        </pc:spChg>
        <pc:spChg chg="add del mod">
          <ac:chgData name="Flavio Figueiredo" userId="S::flaviovdf@ufmg.br::c932ca45-faf1-4ed4-aa87-a5adc699af38" providerId="AD" clId="Web-{60445A08-C63A-4414-A1D4-B16971CF9EC2}" dt="2020-07-29T00:18:51.343" v="1743"/>
          <ac:spMkLst>
            <pc:docMk/>
            <pc:sldMk cId="1644908123" sldId="2076137196"/>
            <ac:spMk id="4" creationId="{C5D36678-E5D6-47FB-A1A4-8486EC1B429B}"/>
          </ac:spMkLst>
        </pc:spChg>
        <pc:spChg chg="add mod">
          <ac:chgData name="Flavio Figueiredo" userId="S::flaviovdf@ufmg.br::c932ca45-faf1-4ed4-aa87-a5adc699af38" providerId="AD" clId="Web-{60445A08-C63A-4414-A1D4-B16971CF9EC2}" dt="2020-07-29T00:18:56.406" v="1762" actId="20577"/>
          <ac:spMkLst>
            <pc:docMk/>
            <pc:sldMk cId="1644908123" sldId="2076137196"/>
            <ac:spMk id="5" creationId="{456530F2-B4B7-4D4A-AE87-D0030F291817}"/>
          </ac:spMkLst>
        </pc:spChg>
        <pc:spChg chg="add mod">
          <ac:chgData name="Flavio Figueiredo" userId="S::flaviovdf@ufmg.br::c932ca45-faf1-4ed4-aa87-a5adc699af38" providerId="AD" clId="Web-{60445A08-C63A-4414-A1D4-B16971CF9EC2}" dt="2020-07-29T00:19:40.595" v="1890" actId="20577"/>
          <ac:spMkLst>
            <pc:docMk/>
            <pc:sldMk cId="1644908123" sldId="2076137196"/>
            <ac:spMk id="6" creationId="{04891742-CB03-4D46-BA8C-AA1C0802F24F}"/>
          </ac:spMkLst>
        </pc:spChg>
        <pc:spChg chg="del mod">
          <ac:chgData name="Flavio Figueiredo" userId="S::flaviovdf@ufmg.br::c932ca45-faf1-4ed4-aa87-a5adc699af38" providerId="AD" clId="Web-{60445A08-C63A-4414-A1D4-B16971CF9EC2}" dt="2020-07-29T00:19:08.062" v="1767"/>
          <ac:spMkLst>
            <pc:docMk/>
            <pc:sldMk cId="1644908123" sldId="2076137196"/>
            <ac:spMk id="12" creationId="{2AFF8B6D-415E-194D-899F-18A35301CB41}"/>
          </ac:spMkLst>
        </pc:spChg>
      </pc:sldChg>
      <pc:sldChg chg="modSp">
        <pc:chgData name="Flavio Figueiredo" userId="S::flaviovdf@ufmg.br::c932ca45-faf1-4ed4-aa87-a5adc699af38" providerId="AD" clId="Web-{60445A08-C63A-4414-A1D4-B16971CF9EC2}" dt="2020-07-29T00:22:58.804" v="2106" actId="20577"/>
        <pc:sldMkLst>
          <pc:docMk/>
          <pc:sldMk cId="3828190251" sldId="2076137197"/>
        </pc:sldMkLst>
        <pc:spChg chg="mod">
          <ac:chgData name="Flavio Figueiredo" userId="S::flaviovdf@ufmg.br::c932ca45-faf1-4ed4-aa87-a5adc699af38" providerId="AD" clId="Web-{60445A08-C63A-4414-A1D4-B16971CF9EC2}" dt="2020-07-29T00:21:37.176" v="1941" actId="20577"/>
          <ac:spMkLst>
            <pc:docMk/>
            <pc:sldMk cId="3828190251" sldId="2076137197"/>
            <ac:spMk id="2" creationId="{00000000-0000-0000-0000-000000000000}"/>
          </ac:spMkLst>
        </pc:spChg>
        <pc:spChg chg="mod">
          <ac:chgData name="Flavio Figueiredo" userId="S::flaviovdf@ufmg.br::c932ca45-faf1-4ed4-aa87-a5adc699af38" providerId="AD" clId="Web-{60445A08-C63A-4414-A1D4-B16971CF9EC2}" dt="2020-07-29T00:22:58.804" v="2106" actId="20577"/>
          <ac:spMkLst>
            <pc:docMk/>
            <pc:sldMk cId="3828190251" sldId="2076137197"/>
            <ac:spMk id="19" creationId="{C8D26B7C-A98B-4D41-B78A-861D789E9CC4}"/>
          </ac:spMkLst>
        </pc:spChg>
      </pc:sldChg>
      <pc:sldChg chg="modSp">
        <pc:chgData name="Flavio Figueiredo" userId="S::flaviovdf@ufmg.br::c932ca45-faf1-4ed4-aa87-a5adc699af38" providerId="AD" clId="Web-{60445A08-C63A-4414-A1D4-B16971CF9EC2}" dt="2020-07-29T00:23:24.586" v="2131" actId="20577"/>
        <pc:sldMkLst>
          <pc:docMk/>
          <pc:sldMk cId="4098574351" sldId="2076137199"/>
        </pc:sldMkLst>
        <pc:spChg chg="mod">
          <ac:chgData name="Flavio Figueiredo" userId="S::flaviovdf@ufmg.br::c932ca45-faf1-4ed4-aa87-a5adc699af38" providerId="AD" clId="Web-{60445A08-C63A-4414-A1D4-B16971CF9EC2}" dt="2020-07-29T00:23:24.586" v="2131" actId="20577"/>
          <ac:spMkLst>
            <pc:docMk/>
            <pc:sldMk cId="4098574351" sldId="2076137199"/>
            <ac:spMk id="4" creationId="{00000000-0000-0000-0000-000000000000}"/>
          </ac:spMkLst>
        </pc:spChg>
      </pc:sldChg>
      <pc:sldChg chg="modSp">
        <pc:chgData name="Flavio Figueiredo" userId="S::flaviovdf@ufmg.br::c932ca45-faf1-4ed4-aa87-a5adc699af38" providerId="AD" clId="Web-{60445A08-C63A-4414-A1D4-B16971CF9EC2}" dt="2020-07-29T00:25:04.574" v="2308" actId="20577"/>
        <pc:sldMkLst>
          <pc:docMk/>
          <pc:sldMk cId="4061616079" sldId="2076137201"/>
        </pc:sldMkLst>
        <pc:spChg chg="mod">
          <ac:chgData name="Flavio Figueiredo" userId="S::flaviovdf@ufmg.br::c932ca45-faf1-4ed4-aa87-a5adc699af38" providerId="AD" clId="Web-{60445A08-C63A-4414-A1D4-B16971CF9EC2}" dt="2020-07-29T00:25:04.574" v="2308" actId="20577"/>
          <ac:spMkLst>
            <pc:docMk/>
            <pc:sldMk cId="4061616079" sldId="2076137201"/>
            <ac:spMk id="12" creationId="{3BA46856-56B9-6249-BAC8-772014E3BB81}"/>
          </ac:spMkLst>
        </pc:spChg>
      </pc:sldChg>
      <pc:sldChg chg="modSp">
        <pc:chgData name="Flavio Figueiredo" userId="S::flaviovdf@ufmg.br::c932ca45-faf1-4ed4-aa87-a5adc699af38" providerId="AD" clId="Web-{60445A08-C63A-4414-A1D4-B16971CF9EC2}" dt="2020-07-29T01:20:31.780" v="2639" actId="20577"/>
        <pc:sldMkLst>
          <pc:docMk/>
          <pc:sldMk cId="1746605944" sldId="2076137202"/>
        </pc:sldMkLst>
        <pc:spChg chg="mod">
          <ac:chgData name="Flavio Figueiredo" userId="S::flaviovdf@ufmg.br::c932ca45-faf1-4ed4-aa87-a5adc699af38" providerId="AD" clId="Web-{60445A08-C63A-4414-A1D4-B16971CF9EC2}" dt="2020-07-29T00:25:16.043" v="2338" actId="20577"/>
          <ac:spMkLst>
            <pc:docMk/>
            <pc:sldMk cId="1746605944" sldId="2076137202"/>
            <ac:spMk id="2" creationId="{00000000-0000-0000-0000-000000000000}"/>
          </ac:spMkLst>
        </pc:spChg>
        <pc:spChg chg="mod">
          <ac:chgData name="Flavio Figueiredo" userId="S::flaviovdf@ufmg.br::c932ca45-faf1-4ed4-aa87-a5adc699af38" providerId="AD" clId="Web-{60445A08-C63A-4414-A1D4-B16971CF9EC2}" dt="2020-07-29T01:20:31.780" v="2639" actId="20577"/>
          <ac:spMkLst>
            <pc:docMk/>
            <pc:sldMk cId="1746605944" sldId="2076137202"/>
            <ac:spMk id="13" creationId="{318F03F5-7976-5C48-95DD-98EAF314CD12}"/>
          </ac:spMkLst>
        </pc:spChg>
      </pc:sldChg>
      <pc:sldChg chg="modSp">
        <pc:chgData name="Flavio Figueiredo" userId="S::flaviovdf@ufmg.br::c932ca45-faf1-4ed4-aa87-a5adc699af38" providerId="AD" clId="Web-{60445A08-C63A-4414-A1D4-B16971CF9EC2}" dt="2020-07-29T00:25:43.262" v="2381" actId="20577"/>
        <pc:sldMkLst>
          <pc:docMk/>
          <pc:sldMk cId="2764985631" sldId="2076137203"/>
        </pc:sldMkLst>
        <pc:spChg chg="mod">
          <ac:chgData name="Flavio Figueiredo" userId="S::flaviovdf@ufmg.br::c932ca45-faf1-4ed4-aa87-a5adc699af38" providerId="AD" clId="Web-{60445A08-C63A-4414-A1D4-B16971CF9EC2}" dt="2020-07-29T00:25:25.043" v="2341" actId="20577"/>
          <ac:spMkLst>
            <pc:docMk/>
            <pc:sldMk cId="2764985631" sldId="2076137203"/>
            <ac:spMk id="2" creationId="{00000000-0000-0000-0000-000000000000}"/>
          </ac:spMkLst>
        </pc:spChg>
        <pc:spChg chg="mod">
          <ac:chgData name="Flavio Figueiredo" userId="S::flaviovdf@ufmg.br::c932ca45-faf1-4ed4-aa87-a5adc699af38" providerId="AD" clId="Web-{60445A08-C63A-4414-A1D4-B16971CF9EC2}" dt="2020-07-29T00:25:43.262" v="2381" actId="20577"/>
          <ac:spMkLst>
            <pc:docMk/>
            <pc:sldMk cId="2764985631" sldId="2076137203"/>
            <ac:spMk id="10" creationId="{93D3B8C5-1376-3840-86A8-24E274F7F308}"/>
          </ac:spMkLst>
        </pc:spChg>
      </pc:sldChg>
      <pc:sldChg chg="modSp">
        <pc:chgData name="Flavio Figueiredo" userId="S::flaviovdf@ufmg.br::c932ca45-faf1-4ed4-aa87-a5adc699af38" providerId="AD" clId="Web-{60445A08-C63A-4414-A1D4-B16971CF9EC2}" dt="2020-07-29T01:23:03.505" v="3032" actId="20577"/>
        <pc:sldMkLst>
          <pc:docMk/>
          <pc:sldMk cId="1733562542" sldId="2076137204"/>
        </pc:sldMkLst>
        <pc:spChg chg="mod">
          <ac:chgData name="Flavio Figueiredo" userId="S::flaviovdf@ufmg.br::c932ca45-faf1-4ed4-aa87-a5adc699af38" providerId="AD" clId="Web-{60445A08-C63A-4414-A1D4-B16971CF9EC2}" dt="2020-07-29T01:23:03.505" v="3032" actId="20577"/>
          <ac:spMkLst>
            <pc:docMk/>
            <pc:sldMk cId="1733562542" sldId="2076137204"/>
            <ac:spMk id="7" creationId="{26879688-121A-2049-9035-7599C95FADB1}"/>
          </ac:spMkLst>
        </pc:spChg>
      </pc:sldChg>
      <pc:sldChg chg="modSp">
        <pc:chgData name="Flavio Figueiredo" userId="S::flaviovdf@ufmg.br::c932ca45-faf1-4ed4-aa87-a5adc699af38" providerId="AD" clId="Web-{60445A08-C63A-4414-A1D4-B16971CF9EC2}" dt="2020-07-28T23:40:54.132" v="16" actId="20577"/>
        <pc:sldMkLst>
          <pc:docMk/>
          <pc:sldMk cId="4232634801" sldId="2076137209"/>
        </pc:sldMkLst>
        <pc:spChg chg="mod">
          <ac:chgData name="Flavio Figueiredo" userId="S::flaviovdf@ufmg.br::c932ca45-faf1-4ed4-aa87-a5adc699af38" providerId="AD" clId="Web-{60445A08-C63A-4414-A1D4-B16971CF9EC2}" dt="2020-07-28T23:40:54.132" v="16" actId="20577"/>
          <ac:spMkLst>
            <pc:docMk/>
            <pc:sldMk cId="4232634801" sldId="2076137209"/>
            <ac:spMk id="9" creationId="{E23ACB78-01CB-4488-BF48-934048AF4618}"/>
          </ac:spMkLst>
        </pc:spChg>
      </pc:sldChg>
      <pc:sldChg chg="modSp">
        <pc:chgData name="Flavio Figueiredo" userId="S::flaviovdf@ufmg.br::c932ca45-faf1-4ed4-aa87-a5adc699af38" providerId="AD" clId="Web-{60445A08-C63A-4414-A1D4-B16971CF9EC2}" dt="2020-07-28T23:43:07.417" v="53" actId="20577"/>
        <pc:sldMkLst>
          <pc:docMk/>
          <pc:sldMk cId="377032513" sldId="2076137215"/>
        </pc:sldMkLst>
        <pc:spChg chg="mod">
          <ac:chgData name="Flavio Figueiredo" userId="S::flaviovdf@ufmg.br::c932ca45-faf1-4ed4-aa87-a5adc699af38" providerId="AD" clId="Web-{60445A08-C63A-4414-A1D4-B16971CF9EC2}" dt="2020-07-28T23:43:00.605" v="49" actId="20577"/>
          <ac:spMkLst>
            <pc:docMk/>
            <pc:sldMk cId="377032513" sldId="2076137215"/>
            <ac:spMk id="18" creationId="{CEAF9088-55C6-444B-9A28-F2DEAD3AD93B}"/>
          </ac:spMkLst>
        </pc:spChg>
        <pc:spChg chg="mod">
          <ac:chgData name="Flavio Figueiredo" userId="S::flaviovdf@ufmg.br::c932ca45-faf1-4ed4-aa87-a5adc699af38" providerId="AD" clId="Web-{60445A08-C63A-4414-A1D4-B16971CF9EC2}" dt="2020-07-28T23:43:07.417" v="53" actId="20577"/>
          <ac:spMkLst>
            <pc:docMk/>
            <pc:sldMk cId="377032513" sldId="2076137215"/>
            <ac:spMk id="20" creationId="{FE8290A8-4EA5-4B49-84A3-7F7959BB3976}"/>
          </ac:spMkLst>
        </pc:spChg>
      </pc:sldChg>
      <pc:sldChg chg="modSp">
        <pc:chgData name="Flavio Figueiredo" userId="S::flaviovdf@ufmg.br::c932ca45-faf1-4ed4-aa87-a5adc699af38" providerId="AD" clId="Web-{60445A08-C63A-4414-A1D4-B16971CF9EC2}" dt="2020-07-28T23:43:37.340" v="56" actId="20577"/>
        <pc:sldMkLst>
          <pc:docMk/>
          <pc:sldMk cId="336270155" sldId="2076137220"/>
        </pc:sldMkLst>
        <pc:spChg chg="mod">
          <ac:chgData name="Flavio Figueiredo" userId="S::flaviovdf@ufmg.br::c932ca45-faf1-4ed4-aa87-a5adc699af38" providerId="AD" clId="Web-{60445A08-C63A-4414-A1D4-B16971CF9EC2}" dt="2020-07-28T23:43:37.340" v="56" actId="20577"/>
          <ac:spMkLst>
            <pc:docMk/>
            <pc:sldMk cId="336270155" sldId="2076137220"/>
            <ac:spMk id="5" creationId="{00000000-0000-0000-0000-000000000000}"/>
          </ac:spMkLst>
        </pc:spChg>
      </pc:sldChg>
      <pc:sldChg chg="modSp">
        <pc:chgData name="Flavio Figueiredo" userId="S::flaviovdf@ufmg.br::c932ca45-faf1-4ed4-aa87-a5adc699af38" providerId="AD" clId="Web-{60445A08-C63A-4414-A1D4-B16971CF9EC2}" dt="2020-07-28T23:44:44.233" v="85" actId="20577"/>
        <pc:sldMkLst>
          <pc:docMk/>
          <pc:sldMk cId="1469320401" sldId="2076137221"/>
        </pc:sldMkLst>
        <pc:spChg chg="mod">
          <ac:chgData name="Flavio Figueiredo" userId="S::flaviovdf@ufmg.br::c932ca45-faf1-4ed4-aa87-a5adc699af38" providerId="AD" clId="Web-{60445A08-C63A-4414-A1D4-B16971CF9EC2}" dt="2020-07-28T23:43:47.529" v="59" actId="20577"/>
          <ac:spMkLst>
            <pc:docMk/>
            <pc:sldMk cId="1469320401" sldId="2076137221"/>
            <ac:spMk id="6" creationId="{00000000-0000-0000-0000-000000000000}"/>
          </ac:spMkLst>
        </pc:spChg>
        <pc:spChg chg="mod">
          <ac:chgData name="Flavio Figueiredo" userId="S::flaviovdf@ufmg.br::c932ca45-faf1-4ed4-aa87-a5adc699af38" providerId="AD" clId="Web-{60445A08-C63A-4414-A1D4-B16971CF9EC2}" dt="2020-07-28T23:43:52.795" v="63" actId="20577"/>
          <ac:spMkLst>
            <pc:docMk/>
            <pc:sldMk cId="1469320401" sldId="2076137221"/>
            <ac:spMk id="14" creationId="{00000000-0000-0000-0000-000000000000}"/>
          </ac:spMkLst>
        </pc:spChg>
        <pc:spChg chg="mod">
          <ac:chgData name="Flavio Figueiredo" userId="S::flaviovdf@ufmg.br::c932ca45-faf1-4ed4-aa87-a5adc699af38" providerId="AD" clId="Web-{60445A08-C63A-4414-A1D4-B16971CF9EC2}" dt="2020-07-28T23:44:44.233" v="85" actId="20577"/>
          <ac:spMkLst>
            <pc:docMk/>
            <pc:sldMk cId="1469320401" sldId="2076137221"/>
            <ac:spMk id="17" creationId="{00000000-0000-0000-0000-000000000000}"/>
          </ac:spMkLst>
        </pc:spChg>
        <pc:spChg chg="mod">
          <ac:chgData name="Flavio Figueiredo" userId="S::flaviovdf@ufmg.br::c932ca45-faf1-4ed4-aa87-a5adc699af38" providerId="AD" clId="Web-{60445A08-C63A-4414-A1D4-B16971CF9EC2}" dt="2020-07-28T23:44:35.499" v="81" actId="20577"/>
          <ac:spMkLst>
            <pc:docMk/>
            <pc:sldMk cId="1469320401" sldId="2076137221"/>
            <ac:spMk id="20" creationId="{00000000-0000-0000-0000-000000000000}"/>
          </ac:spMkLst>
        </pc:spChg>
        <pc:spChg chg="mod">
          <ac:chgData name="Flavio Figueiredo" userId="S::flaviovdf@ufmg.br::c932ca45-faf1-4ed4-aa87-a5adc699af38" providerId="AD" clId="Web-{60445A08-C63A-4414-A1D4-B16971CF9EC2}" dt="2020-07-28T23:44:10.013" v="67" actId="20577"/>
          <ac:spMkLst>
            <pc:docMk/>
            <pc:sldMk cId="1469320401" sldId="2076137221"/>
            <ac:spMk id="21" creationId="{00000000-0000-0000-0000-000000000000}"/>
          </ac:spMkLst>
        </pc:spChg>
        <pc:spChg chg="mod">
          <ac:chgData name="Flavio Figueiredo" userId="S::flaviovdf@ufmg.br::c932ca45-faf1-4ed4-aa87-a5adc699af38" providerId="AD" clId="Web-{60445A08-C63A-4414-A1D4-B16971CF9EC2}" dt="2020-07-28T23:44:15.170" v="71" actId="20577"/>
          <ac:spMkLst>
            <pc:docMk/>
            <pc:sldMk cId="1469320401" sldId="2076137221"/>
            <ac:spMk id="26" creationId="{00000000-0000-0000-0000-000000000000}"/>
          </ac:spMkLst>
        </pc:spChg>
      </pc:sldChg>
      <pc:sldChg chg="modSp">
        <pc:chgData name="Flavio Figueiredo" userId="S::flaviovdf@ufmg.br::c932ca45-faf1-4ed4-aa87-a5adc699af38" providerId="AD" clId="Web-{60445A08-C63A-4414-A1D4-B16971CF9EC2}" dt="2020-07-28T23:41:32.696" v="23" actId="20577"/>
        <pc:sldMkLst>
          <pc:docMk/>
          <pc:sldMk cId="105802851" sldId="2076137222"/>
        </pc:sldMkLst>
        <pc:spChg chg="mod">
          <ac:chgData name="Flavio Figueiredo" userId="S::flaviovdf@ufmg.br::c932ca45-faf1-4ed4-aa87-a5adc699af38" providerId="AD" clId="Web-{60445A08-C63A-4414-A1D4-B16971CF9EC2}" dt="2020-07-28T23:41:32.696" v="23" actId="20577"/>
          <ac:spMkLst>
            <pc:docMk/>
            <pc:sldMk cId="105802851" sldId="2076137222"/>
            <ac:spMk id="2" creationId="{B89DA699-D2E7-2441-A624-20E71B7A0D76}"/>
          </ac:spMkLst>
        </pc:spChg>
        <pc:spChg chg="mod">
          <ac:chgData name="Flavio Figueiredo" userId="S::flaviovdf@ufmg.br::c932ca45-faf1-4ed4-aa87-a5adc699af38" providerId="AD" clId="Web-{60445A08-C63A-4414-A1D4-B16971CF9EC2}" dt="2020-07-28T23:41:27.399" v="20" actId="20577"/>
          <ac:spMkLst>
            <pc:docMk/>
            <pc:sldMk cId="105802851" sldId="2076137222"/>
            <ac:spMk id="5" creationId="{6FA86200-AFF5-4853-AF4F-9A5082BA7A23}"/>
          </ac:spMkLst>
        </pc:spChg>
      </pc:sldChg>
      <pc:sldChg chg="modSp">
        <pc:chgData name="Flavio Figueiredo" userId="S::flaviovdf@ufmg.br::c932ca45-faf1-4ed4-aa87-a5adc699af38" providerId="AD" clId="Web-{60445A08-C63A-4414-A1D4-B16971CF9EC2}" dt="2020-07-28T23:44:54.452" v="88" actId="20577"/>
        <pc:sldMkLst>
          <pc:docMk/>
          <pc:sldMk cId="597894463" sldId="2076137223"/>
        </pc:sldMkLst>
        <pc:spChg chg="mod">
          <ac:chgData name="Flavio Figueiredo" userId="S::flaviovdf@ufmg.br::c932ca45-faf1-4ed4-aa87-a5adc699af38" providerId="AD" clId="Web-{60445A08-C63A-4414-A1D4-B16971CF9EC2}" dt="2020-07-28T23:44:54.452" v="88" actId="20577"/>
          <ac:spMkLst>
            <pc:docMk/>
            <pc:sldMk cId="597894463" sldId="2076137223"/>
            <ac:spMk id="2" creationId="{B89DA699-D2E7-2441-A624-20E71B7A0D76}"/>
          </ac:spMkLst>
        </pc:spChg>
      </pc:sldChg>
      <pc:sldChg chg="modSp">
        <pc:chgData name="Flavio Figueiredo" userId="S::flaviovdf@ufmg.br::c932ca45-faf1-4ed4-aa87-a5adc699af38" providerId="AD" clId="Web-{60445A08-C63A-4414-A1D4-B16971CF9EC2}" dt="2020-07-28T23:41:55.590" v="30" actId="20577"/>
        <pc:sldMkLst>
          <pc:docMk/>
          <pc:sldMk cId="3261267615" sldId="2076137224"/>
        </pc:sldMkLst>
        <pc:spChg chg="mod">
          <ac:chgData name="Flavio Figueiredo" userId="S::flaviovdf@ufmg.br::c932ca45-faf1-4ed4-aa87-a5adc699af38" providerId="AD" clId="Web-{60445A08-C63A-4414-A1D4-B16971CF9EC2}" dt="2020-07-28T23:41:55.590" v="30" actId="20577"/>
          <ac:spMkLst>
            <pc:docMk/>
            <pc:sldMk cId="3261267615" sldId="2076137224"/>
            <ac:spMk id="3" creationId="{F92F5393-EFF1-4AF1-971D-29A08EEE826E}"/>
          </ac:spMkLst>
        </pc:spChg>
        <pc:spChg chg="mod">
          <ac:chgData name="Flavio Figueiredo" userId="S::flaviovdf@ufmg.br::c932ca45-faf1-4ed4-aa87-a5adc699af38" providerId="AD" clId="Web-{60445A08-C63A-4414-A1D4-B16971CF9EC2}" dt="2020-07-28T23:41:47.446" v="26" actId="20577"/>
          <ac:spMkLst>
            <pc:docMk/>
            <pc:sldMk cId="3261267615" sldId="2076137224"/>
            <ac:spMk id="4" creationId="{00000000-0000-0000-0000-000000000000}"/>
          </ac:spMkLst>
        </pc:spChg>
      </pc:sldChg>
      <pc:sldChg chg="modSp">
        <pc:chgData name="Flavio Figueiredo" userId="S::flaviovdf@ufmg.br::c932ca45-faf1-4ed4-aa87-a5adc699af38" providerId="AD" clId="Web-{60445A08-C63A-4414-A1D4-B16971CF9EC2}" dt="2020-07-28T23:48:13.880" v="161" actId="20577"/>
        <pc:sldMkLst>
          <pc:docMk/>
          <pc:sldMk cId="304567929" sldId="2076137225"/>
        </pc:sldMkLst>
        <pc:spChg chg="mod">
          <ac:chgData name="Flavio Figueiredo" userId="S::flaviovdf@ufmg.br::c932ca45-faf1-4ed4-aa87-a5adc699af38" providerId="AD" clId="Web-{60445A08-C63A-4414-A1D4-B16971CF9EC2}" dt="2020-07-28T23:48:09.474" v="157" actId="20577"/>
          <ac:spMkLst>
            <pc:docMk/>
            <pc:sldMk cId="304567929" sldId="2076137225"/>
            <ac:spMk id="3" creationId="{F92F5393-EFF1-4AF1-971D-29A08EEE826E}"/>
          </ac:spMkLst>
        </pc:spChg>
        <pc:spChg chg="mod">
          <ac:chgData name="Flavio Figueiredo" userId="S::flaviovdf@ufmg.br::c932ca45-faf1-4ed4-aa87-a5adc699af38" providerId="AD" clId="Web-{60445A08-C63A-4414-A1D4-B16971CF9EC2}" dt="2020-07-28T23:48:13.880" v="161" actId="20577"/>
          <ac:spMkLst>
            <pc:docMk/>
            <pc:sldMk cId="304567929" sldId="2076137225"/>
            <ac:spMk id="4" creationId="{00000000-0000-0000-0000-000000000000}"/>
          </ac:spMkLst>
        </pc:spChg>
      </pc:sldChg>
      <pc:sldChg chg="modSp">
        <pc:chgData name="Flavio Figueiredo" userId="S::flaviovdf@ufmg.br::c932ca45-faf1-4ed4-aa87-a5adc699af38" providerId="AD" clId="Web-{60445A08-C63A-4414-A1D4-B16971CF9EC2}" dt="2020-07-29T00:10:02.983" v="1187" actId="20577"/>
        <pc:sldMkLst>
          <pc:docMk/>
          <pc:sldMk cId="1060512028" sldId="2076137226"/>
        </pc:sldMkLst>
        <pc:spChg chg="mod">
          <ac:chgData name="Flavio Figueiredo" userId="S::flaviovdf@ufmg.br::c932ca45-faf1-4ed4-aa87-a5adc699af38" providerId="AD" clId="Web-{60445A08-C63A-4414-A1D4-B16971CF9EC2}" dt="2020-07-29T00:10:02.983" v="1187" actId="20577"/>
          <ac:spMkLst>
            <pc:docMk/>
            <pc:sldMk cId="1060512028" sldId="2076137226"/>
            <ac:spMk id="3" creationId="{F92F5393-EFF1-4AF1-971D-29A08EEE826E}"/>
          </ac:spMkLst>
        </pc:spChg>
        <pc:spChg chg="mod">
          <ac:chgData name="Flavio Figueiredo" userId="S::flaviovdf@ufmg.br::c932ca45-faf1-4ed4-aa87-a5adc699af38" providerId="AD" clId="Web-{60445A08-C63A-4414-A1D4-B16971CF9EC2}" dt="2020-07-29T00:09:56.061" v="1182" actId="20577"/>
          <ac:spMkLst>
            <pc:docMk/>
            <pc:sldMk cId="1060512028" sldId="2076137226"/>
            <ac:spMk id="4" creationId="{00000000-0000-0000-0000-000000000000}"/>
          </ac:spMkLst>
        </pc:spChg>
      </pc:sldChg>
      <pc:sldChg chg="modSp">
        <pc:chgData name="Flavio Figueiredo" userId="S::flaviovdf@ufmg.br::c932ca45-faf1-4ed4-aa87-a5adc699af38" providerId="AD" clId="Web-{60445A08-C63A-4414-A1D4-B16971CF9EC2}" dt="2020-07-29T01:19:24.309" v="2382" actId="20577"/>
        <pc:sldMkLst>
          <pc:docMk/>
          <pc:sldMk cId="3055229083" sldId="2076137227"/>
        </pc:sldMkLst>
        <pc:spChg chg="mod">
          <ac:chgData name="Flavio Figueiredo" userId="S::flaviovdf@ufmg.br::c932ca45-faf1-4ed4-aa87-a5adc699af38" providerId="AD" clId="Web-{60445A08-C63A-4414-A1D4-B16971CF9EC2}" dt="2020-07-29T00:23:09.117" v="2110" actId="20577"/>
          <ac:spMkLst>
            <pc:docMk/>
            <pc:sldMk cId="3055229083" sldId="2076137227"/>
            <ac:spMk id="2" creationId="{B89DA699-D2E7-2441-A624-20E71B7A0D76}"/>
          </ac:spMkLst>
        </pc:spChg>
        <pc:spChg chg="mod">
          <ac:chgData name="Flavio Figueiredo" userId="S::flaviovdf@ufmg.br::c932ca45-faf1-4ed4-aa87-a5adc699af38" providerId="AD" clId="Web-{60445A08-C63A-4414-A1D4-B16971CF9EC2}" dt="2020-07-29T01:19:24.309" v="2382" actId="20577"/>
          <ac:spMkLst>
            <pc:docMk/>
            <pc:sldMk cId="3055229083" sldId="2076137227"/>
            <ac:spMk id="5" creationId="{6FA86200-AFF5-4853-AF4F-9A5082BA7A23}"/>
          </ac:spMkLst>
        </pc:spChg>
      </pc:sldChg>
      <pc:sldChg chg="modSp">
        <pc:chgData name="Flavio Figueiredo" userId="S::flaviovdf@ufmg.br::c932ca45-faf1-4ed4-aa87-a5adc699af38" providerId="AD" clId="Web-{60445A08-C63A-4414-A1D4-B16971CF9EC2}" dt="2020-07-29T00:24:12.635" v="2191" actId="20577"/>
        <pc:sldMkLst>
          <pc:docMk/>
          <pc:sldMk cId="375828308" sldId="2076137228"/>
        </pc:sldMkLst>
        <pc:spChg chg="mod">
          <ac:chgData name="Flavio Figueiredo" userId="S::flaviovdf@ufmg.br::c932ca45-faf1-4ed4-aa87-a5adc699af38" providerId="AD" clId="Web-{60445A08-C63A-4414-A1D4-B16971CF9EC2}" dt="2020-07-29T00:24:12.635" v="2191" actId="20577"/>
          <ac:spMkLst>
            <pc:docMk/>
            <pc:sldMk cId="375828308" sldId="2076137228"/>
            <ac:spMk id="6" creationId="{00000000-0000-0000-0000-000000000000}"/>
          </ac:spMkLst>
        </pc:spChg>
        <pc:spChg chg="mod">
          <ac:chgData name="Flavio Figueiredo" userId="S::flaviovdf@ufmg.br::c932ca45-faf1-4ed4-aa87-a5adc699af38" providerId="AD" clId="Web-{60445A08-C63A-4414-A1D4-B16971CF9EC2}" dt="2020-07-29T00:23:43.465" v="2140" actId="20577"/>
          <ac:spMkLst>
            <pc:docMk/>
            <pc:sldMk cId="375828308" sldId="2076137228"/>
            <ac:spMk id="17" creationId="{00000000-0000-0000-0000-000000000000}"/>
          </ac:spMkLst>
        </pc:spChg>
      </pc:sldChg>
      <pc:sldChg chg="modSp">
        <pc:chgData name="Flavio Figueiredo" userId="S::flaviovdf@ufmg.br::c932ca45-faf1-4ed4-aa87-a5adc699af38" providerId="AD" clId="Web-{60445A08-C63A-4414-A1D4-B16971CF9EC2}" dt="2020-07-29T01:23:44.819" v="3066" actId="20577"/>
        <pc:sldMkLst>
          <pc:docMk/>
          <pc:sldMk cId="2408455756" sldId="2076137229"/>
        </pc:sldMkLst>
        <pc:spChg chg="mod">
          <ac:chgData name="Flavio Figueiredo" userId="S::flaviovdf@ufmg.br::c932ca45-faf1-4ed4-aa87-a5adc699af38" providerId="AD" clId="Web-{60445A08-C63A-4414-A1D4-B16971CF9EC2}" dt="2020-07-29T01:21:03.250" v="2663" actId="20577"/>
          <ac:spMkLst>
            <pc:docMk/>
            <pc:sldMk cId="2408455756" sldId="2076137229"/>
            <ac:spMk id="2" creationId="{89EDEB44-88EA-A34E-85FC-9D37FC029315}"/>
          </ac:spMkLst>
        </pc:spChg>
        <pc:spChg chg="mod">
          <ac:chgData name="Flavio Figueiredo" userId="S::flaviovdf@ufmg.br::c932ca45-faf1-4ed4-aa87-a5adc699af38" providerId="AD" clId="Web-{60445A08-C63A-4414-A1D4-B16971CF9EC2}" dt="2020-07-29T01:23:44.819" v="3066" actId="20577"/>
          <ac:spMkLst>
            <pc:docMk/>
            <pc:sldMk cId="2408455756" sldId="2076137229"/>
            <ac:spMk id="3" creationId="{7818369D-FE23-7942-B59F-67019BF950B6}"/>
          </ac:spMkLst>
        </pc:spChg>
      </pc:sldChg>
      <pc:sldChg chg="modSp">
        <pc:chgData name="Flavio Figueiredo" userId="S::flaviovdf@ufmg.br::c932ca45-faf1-4ed4-aa87-a5adc699af38" providerId="AD" clId="Web-{60445A08-C63A-4414-A1D4-B16971CF9EC2}" dt="2020-07-29T01:23:28.225" v="3061" actId="20577"/>
        <pc:sldMkLst>
          <pc:docMk/>
          <pc:sldMk cId="1542334872" sldId="2076137230"/>
        </pc:sldMkLst>
        <pc:spChg chg="mod">
          <ac:chgData name="Flavio Figueiredo" userId="S::flaviovdf@ufmg.br::c932ca45-faf1-4ed4-aa87-a5adc699af38" providerId="AD" clId="Web-{60445A08-C63A-4414-A1D4-B16971CF9EC2}" dt="2020-07-29T01:23:17.490" v="3042" actId="20577"/>
          <ac:spMkLst>
            <pc:docMk/>
            <pc:sldMk cId="1542334872" sldId="2076137230"/>
            <ac:spMk id="2" creationId="{89EDEB44-88EA-A34E-85FC-9D37FC029315}"/>
          </ac:spMkLst>
        </pc:spChg>
        <pc:spChg chg="mod">
          <ac:chgData name="Flavio Figueiredo" userId="S::flaviovdf@ufmg.br::c932ca45-faf1-4ed4-aa87-a5adc699af38" providerId="AD" clId="Web-{60445A08-C63A-4414-A1D4-B16971CF9EC2}" dt="2020-07-29T01:23:28.225" v="3061" actId="20577"/>
          <ac:spMkLst>
            <pc:docMk/>
            <pc:sldMk cId="1542334872" sldId="2076137230"/>
            <ac:spMk id="3" creationId="{7818369D-FE23-7942-B59F-67019BF950B6}"/>
          </ac:spMkLst>
        </pc:spChg>
      </pc:sldChg>
      <pc:sldChg chg="add del replId">
        <pc:chgData name="Flavio Figueiredo" userId="S::flaviovdf@ufmg.br::c932ca45-faf1-4ed4-aa87-a5adc699af38" providerId="AD" clId="Web-{60445A08-C63A-4414-A1D4-B16971CF9EC2}" dt="2020-07-29T00:20:30.488" v="1894"/>
        <pc:sldMkLst>
          <pc:docMk/>
          <pc:sldMk cId="1844397316" sldId="2076137233"/>
        </pc:sldMkLst>
      </pc:sldChg>
      <pc:sldChg chg="modSp add replId">
        <pc:chgData name="Flavio Figueiredo" userId="S::flaviovdf@ufmg.br::c932ca45-faf1-4ed4-aa87-a5adc699af38" providerId="AD" clId="Web-{60445A08-C63A-4414-A1D4-B16971CF9EC2}" dt="2020-07-29T00:20:45.456" v="1918" actId="20577"/>
        <pc:sldMkLst>
          <pc:docMk/>
          <pc:sldMk cId="2777394535" sldId="2076137234"/>
        </pc:sldMkLst>
        <pc:spChg chg="mod">
          <ac:chgData name="Flavio Figueiredo" userId="S::flaviovdf@ufmg.br::c932ca45-faf1-4ed4-aa87-a5adc699af38" providerId="AD" clId="Web-{60445A08-C63A-4414-A1D4-B16971CF9EC2}" dt="2020-07-29T00:20:45.456" v="1918" actId="20577"/>
          <ac:spMkLst>
            <pc:docMk/>
            <pc:sldMk cId="2777394535" sldId="2076137234"/>
            <ac:spMk id="4" creationId="{00000000-0000-0000-0000-000000000000}"/>
          </ac:spMkLst>
        </pc:spChg>
      </pc:sldChg>
    </pc:docChg>
  </pc:docChgLst>
  <pc:docChgLst>
    <pc:chgData name="Flavio Figueiredo" userId="c932ca45-faf1-4ed4-aa87-a5adc699af38" providerId="ADAL" clId="{519D9DF9-FDF7-4203-BB70-9A1CA3A5076A}"/>
    <pc:docChg chg="modSld">
      <pc:chgData name="Flavio Figueiredo" userId="c932ca45-faf1-4ed4-aa87-a5adc699af38" providerId="ADAL" clId="{519D9DF9-FDF7-4203-BB70-9A1CA3A5076A}" dt="2020-08-11T19:19:31.201" v="2" actId="20577"/>
      <pc:docMkLst>
        <pc:docMk/>
      </pc:docMkLst>
      <pc:sldChg chg="modSp">
        <pc:chgData name="Flavio Figueiredo" userId="c932ca45-faf1-4ed4-aa87-a5adc699af38" providerId="ADAL" clId="{519D9DF9-FDF7-4203-BB70-9A1CA3A5076A}" dt="2020-08-11T19:19:31.201" v="2" actId="20577"/>
        <pc:sldMkLst>
          <pc:docMk/>
          <pc:sldMk cId="4232634801" sldId="2076137209"/>
        </pc:sldMkLst>
        <pc:spChg chg="mod">
          <ac:chgData name="Flavio Figueiredo" userId="c932ca45-faf1-4ed4-aa87-a5adc699af38" providerId="ADAL" clId="{519D9DF9-FDF7-4203-BB70-9A1CA3A5076A}" dt="2020-08-11T19:19:31.201" v="2" actId="20577"/>
          <ac:spMkLst>
            <pc:docMk/>
            <pc:sldMk cId="4232634801" sldId="2076137209"/>
            <ac:spMk id="9" creationId="{E23ACB78-01CB-4488-BF48-934048AF4618}"/>
          </ac:spMkLst>
        </pc:spChg>
      </pc:sldChg>
    </pc:docChg>
  </pc:docChgLst>
  <pc:docChgLst>
    <pc:chgData name="Flavio Figueiredo" userId="S::flaviovdf@ufmg.br::c932ca45-faf1-4ed4-aa87-a5adc699af38" providerId="AD" clId="Web-{F8C4282D-A097-EBBC-CB86-84D9CA381ADE}"/>
    <pc:docChg chg="addSld delSld modSld addMainMaster">
      <pc:chgData name="Flavio Figueiredo" userId="S::flaviovdf@ufmg.br::c932ca45-faf1-4ed4-aa87-a5adc699af38" providerId="AD" clId="Web-{F8C4282D-A097-EBBC-CB86-84D9CA381ADE}" dt="2020-07-28T22:22:23.187" v="2885" actId="20577"/>
      <pc:docMkLst>
        <pc:docMk/>
      </pc:docMkLst>
      <pc:sldChg chg="modSp">
        <pc:chgData name="Flavio Figueiredo" userId="S::flaviovdf@ufmg.br::c932ca45-faf1-4ed4-aa87-a5adc699af38" providerId="AD" clId="Web-{F8C4282D-A097-EBBC-CB86-84D9CA381ADE}" dt="2020-07-28T20:56:25.726" v="1259" actId="20577"/>
        <pc:sldMkLst>
          <pc:docMk/>
          <pc:sldMk cId="3759071263" sldId="2076137169"/>
        </pc:sldMkLst>
        <pc:spChg chg="mod">
          <ac:chgData name="Flavio Figueiredo" userId="S::flaviovdf@ufmg.br::c932ca45-faf1-4ed4-aa87-a5adc699af38" providerId="AD" clId="Web-{F8C4282D-A097-EBBC-CB86-84D9CA381ADE}" dt="2020-07-28T20:56:25.726" v="1259" actId="20577"/>
          <ac:spMkLst>
            <pc:docMk/>
            <pc:sldMk cId="3759071263" sldId="2076137169"/>
            <ac:spMk id="4" creationId="{00000000-0000-0000-0000-000000000000}"/>
          </ac:spMkLst>
        </pc:spChg>
      </pc:sldChg>
      <pc:sldChg chg="modSp">
        <pc:chgData name="Flavio Figueiredo" userId="S::flaviovdf@ufmg.br::c932ca45-faf1-4ed4-aa87-a5adc699af38" providerId="AD" clId="Web-{F8C4282D-A097-EBBC-CB86-84D9CA381ADE}" dt="2020-07-28T20:57:34.430" v="1380" actId="14100"/>
        <pc:sldMkLst>
          <pc:docMk/>
          <pc:sldMk cId="17060529" sldId="2076137171"/>
        </pc:sldMkLst>
        <pc:spChg chg="mod">
          <ac:chgData name="Flavio Figueiredo" userId="S::flaviovdf@ufmg.br::c932ca45-faf1-4ed4-aa87-a5adc699af38" providerId="AD" clId="Web-{F8C4282D-A097-EBBC-CB86-84D9CA381ADE}" dt="2020-07-28T20:57:27.680" v="1374" actId="20577"/>
          <ac:spMkLst>
            <pc:docMk/>
            <pc:sldMk cId="17060529" sldId="2076137171"/>
            <ac:spMk id="2" creationId="{B7EEC4BD-C1B1-4E41-9243-5DDB1A9D4B06}"/>
          </ac:spMkLst>
        </pc:spChg>
        <pc:spChg chg="mod">
          <ac:chgData name="Flavio Figueiredo" userId="S::flaviovdf@ufmg.br::c932ca45-faf1-4ed4-aa87-a5adc699af38" providerId="AD" clId="Web-{F8C4282D-A097-EBBC-CB86-84D9CA381ADE}" dt="2020-07-28T20:57:34.430" v="1380" actId="14100"/>
          <ac:spMkLst>
            <pc:docMk/>
            <pc:sldMk cId="17060529" sldId="2076137171"/>
            <ac:spMk id="4" creationId="{E7B63FB2-36D7-496B-8D3A-F2310B37ACDC}"/>
          </ac:spMkLst>
        </pc:spChg>
      </pc:sldChg>
      <pc:sldChg chg="modSp">
        <pc:chgData name="Flavio Figueiredo" userId="S::flaviovdf@ufmg.br::c932ca45-faf1-4ed4-aa87-a5adc699af38" providerId="AD" clId="Web-{F8C4282D-A097-EBBC-CB86-84D9CA381ADE}" dt="2020-07-28T20:57:58.336" v="1411" actId="14100"/>
        <pc:sldMkLst>
          <pc:docMk/>
          <pc:sldMk cId="4019412519" sldId="2076137172"/>
        </pc:sldMkLst>
        <pc:spChg chg="mod">
          <ac:chgData name="Flavio Figueiredo" userId="S::flaviovdf@ufmg.br::c932ca45-faf1-4ed4-aa87-a5adc699af38" providerId="AD" clId="Web-{F8C4282D-A097-EBBC-CB86-84D9CA381ADE}" dt="2020-07-28T20:57:43.023" v="1388" actId="20577"/>
          <ac:spMkLst>
            <pc:docMk/>
            <pc:sldMk cId="4019412519" sldId="2076137172"/>
            <ac:spMk id="3" creationId="{F92F5393-EFF1-4AF1-971D-29A08EEE826E}"/>
          </ac:spMkLst>
        </pc:spChg>
        <pc:spChg chg="mod">
          <ac:chgData name="Flavio Figueiredo" userId="S::flaviovdf@ufmg.br::c932ca45-faf1-4ed4-aa87-a5adc699af38" providerId="AD" clId="Web-{F8C4282D-A097-EBBC-CB86-84D9CA381ADE}" dt="2020-07-28T20:57:58.336" v="1411" actId="14100"/>
          <ac:spMkLst>
            <pc:docMk/>
            <pc:sldMk cId="4019412519" sldId="2076137172"/>
            <ac:spMk id="4" creationId="{00000000-0000-0000-0000-000000000000}"/>
          </ac:spMkLst>
        </pc:spChg>
      </pc:sldChg>
      <pc:sldChg chg="modSp">
        <pc:chgData name="Flavio Figueiredo" userId="S::flaviovdf@ufmg.br::c932ca45-faf1-4ed4-aa87-a5adc699af38" providerId="AD" clId="Web-{F8C4282D-A097-EBBC-CB86-84D9CA381ADE}" dt="2020-07-28T21:08:59.962" v="1702" actId="20577"/>
        <pc:sldMkLst>
          <pc:docMk/>
          <pc:sldMk cId="3784703765" sldId="2076137173"/>
        </pc:sldMkLst>
        <pc:spChg chg="mod">
          <ac:chgData name="Flavio Figueiredo" userId="S::flaviovdf@ufmg.br::c932ca45-faf1-4ed4-aa87-a5adc699af38" providerId="AD" clId="Web-{F8C4282D-A097-EBBC-CB86-84D9CA381ADE}" dt="2020-07-28T20:58:08.133" v="1416" actId="20577"/>
          <ac:spMkLst>
            <pc:docMk/>
            <pc:sldMk cId="3784703765" sldId="2076137173"/>
            <ac:spMk id="2" creationId="{00000000-0000-0000-0000-000000000000}"/>
          </ac:spMkLst>
        </pc:spChg>
        <pc:spChg chg="mod">
          <ac:chgData name="Flavio Figueiredo" userId="S::flaviovdf@ufmg.br::c932ca45-faf1-4ed4-aa87-a5adc699af38" providerId="AD" clId="Web-{F8C4282D-A097-EBBC-CB86-84D9CA381ADE}" dt="2020-07-28T21:08:59.962" v="1702" actId="20577"/>
          <ac:spMkLst>
            <pc:docMk/>
            <pc:sldMk cId="3784703765" sldId="2076137173"/>
            <ac:spMk id="3" creationId="{00000000-0000-0000-0000-000000000000}"/>
          </ac:spMkLst>
        </pc:spChg>
      </pc:sldChg>
      <pc:sldChg chg="modSp">
        <pc:chgData name="Flavio Figueiredo" userId="S::flaviovdf@ufmg.br::c932ca45-faf1-4ed4-aa87-a5adc699af38" providerId="AD" clId="Web-{F8C4282D-A097-EBBC-CB86-84D9CA381ADE}" dt="2020-07-28T21:09:38.258" v="1753" actId="20577"/>
        <pc:sldMkLst>
          <pc:docMk/>
          <pc:sldMk cId="2160299160" sldId="2076137174"/>
        </pc:sldMkLst>
        <pc:spChg chg="mod">
          <ac:chgData name="Flavio Figueiredo" userId="S::flaviovdf@ufmg.br::c932ca45-faf1-4ed4-aa87-a5adc699af38" providerId="AD" clId="Web-{F8C4282D-A097-EBBC-CB86-84D9CA381ADE}" dt="2020-07-28T21:09:12.165" v="1714" actId="20577"/>
          <ac:spMkLst>
            <pc:docMk/>
            <pc:sldMk cId="2160299160" sldId="2076137174"/>
            <ac:spMk id="2" creationId="{00000000-0000-0000-0000-000000000000}"/>
          </ac:spMkLst>
        </pc:spChg>
        <pc:spChg chg="mod">
          <ac:chgData name="Flavio Figueiredo" userId="S::flaviovdf@ufmg.br::c932ca45-faf1-4ed4-aa87-a5adc699af38" providerId="AD" clId="Web-{F8C4282D-A097-EBBC-CB86-84D9CA381ADE}" dt="2020-07-28T21:09:38.258" v="1753" actId="20577"/>
          <ac:spMkLst>
            <pc:docMk/>
            <pc:sldMk cId="2160299160" sldId="2076137174"/>
            <ac:spMk id="6" creationId="{00000000-0000-0000-0000-000000000000}"/>
          </ac:spMkLst>
        </pc:spChg>
      </pc:sldChg>
      <pc:sldChg chg="modSp">
        <pc:chgData name="Flavio Figueiredo" userId="S::flaviovdf@ufmg.br::c932ca45-faf1-4ed4-aa87-a5adc699af38" providerId="AD" clId="Web-{F8C4282D-A097-EBBC-CB86-84D9CA381ADE}" dt="2020-07-28T21:10:59.962" v="1811" actId="20577"/>
        <pc:sldMkLst>
          <pc:docMk/>
          <pc:sldMk cId="3273971533" sldId="2076137175"/>
        </pc:sldMkLst>
        <pc:spChg chg="mod">
          <ac:chgData name="Flavio Figueiredo" userId="S::flaviovdf@ufmg.br::c932ca45-faf1-4ed4-aa87-a5adc699af38" providerId="AD" clId="Web-{F8C4282D-A097-EBBC-CB86-84D9CA381ADE}" dt="2020-07-28T21:09:57.602" v="1759" actId="20577"/>
          <ac:spMkLst>
            <pc:docMk/>
            <pc:sldMk cId="3273971533" sldId="2076137175"/>
            <ac:spMk id="2" creationId="{00000000-0000-0000-0000-000000000000}"/>
          </ac:spMkLst>
        </pc:spChg>
        <pc:spChg chg="mod">
          <ac:chgData name="Flavio Figueiredo" userId="S::flaviovdf@ufmg.br::c932ca45-faf1-4ed4-aa87-a5adc699af38" providerId="AD" clId="Web-{F8C4282D-A097-EBBC-CB86-84D9CA381ADE}" dt="2020-07-28T21:10:59.962" v="1811" actId="20577"/>
          <ac:spMkLst>
            <pc:docMk/>
            <pc:sldMk cId="3273971533" sldId="2076137175"/>
            <ac:spMk id="3" creationId="{00000000-0000-0000-0000-000000000000}"/>
          </ac:spMkLst>
        </pc:spChg>
      </pc:sldChg>
      <pc:sldChg chg="modSp">
        <pc:chgData name="Flavio Figueiredo" userId="S::flaviovdf@ufmg.br::c932ca45-faf1-4ed4-aa87-a5adc699af38" providerId="AD" clId="Web-{F8C4282D-A097-EBBC-CB86-84D9CA381ADE}" dt="2020-07-28T21:11:58.884" v="1924" actId="20577"/>
        <pc:sldMkLst>
          <pc:docMk/>
          <pc:sldMk cId="2130367807" sldId="2076137176"/>
        </pc:sldMkLst>
        <pc:spChg chg="mod">
          <ac:chgData name="Flavio Figueiredo" userId="S::flaviovdf@ufmg.br::c932ca45-faf1-4ed4-aa87-a5adc699af38" providerId="AD" clId="Web-{F8C4282D-A097-EBBC-CB86-84D9CA381ADE}" dt="2020-07-28T21:11:22.118" v="1827" actId="20577"/>
          <ac:spMkLst>
            <pc:docMk/>
            <pc:sldMk cId="2130367807" sldId="2076137176"/>
            <ac:spMk id="2" creationId="{00000000-0000-0000-0000-000000000000}"/>
          </ac:spMkLst>
        </pc:spChg>
        <pc:spChg chg="mod">
          <ac:chgData name="Flavio Figueiredo" userId="S::flaviovdf@ufmg.br::c932ca45-faf1-4ed4-aa87-a5adc699af38" providerId="AD" clId="Web-{F8C4282D-A097-EBBC-CB86-84D9CA381ADE}" dt="2020-07-28T21:11:58.884" v="1924" actId="20577"/>
          <ac:spMkLst>
            <pc:docMk/>
            <pc:sldMk cId="2130367807" sldId="2076137176"/>
            <ac:spMk id="6" creationId="{00000000-0000-0000-0000-000000000000}"/>
          </ac:spMkLst>
        </pc:spChg>
      </pc:sldChg>
      <pc:sldChg chg="modSp">
        <pc:chgData name="Flavio Figueiredo" userId="S::flaviovdf@ufmg.br::c932ca45-faf1-4ed4-aa87-a5adc699af38" providerId="AD" clId="Web-{F8C4282D-A097-EBBC-CB86-84D9CA381ADE}" dt="2020-07-28T21:21:59.947" v="1988" actId="14100"/>
        <pc:sldMkLst>
          <pc:docMk/>
          <pc:sldMk cId="926299608" sldId="2076137179"/>
        </pc:sldMkLst>
        <pc:spChg chg="mod">
          <ac:chgData name="Flavio Figueiredo" userId="S::flaviovdf@ufmg.br::c932ca45-faf1-4ed4-aa87-a5adc699af38" providerId="AD" clId="Web-{F8C4282D-A097-EBBC-CB86-84D9CA381ADE}" dt="2020-07-28T21:21:59.947" v="1988" actId="14100"/>
          <ac:spMkLst>
            <pc:docMk/>
            <pc:sldMk cId="926299608" sldId="2076137179"/>
            <ac:spMk id="4" creationId="{E7B63FB2-36D7-496B-8D3A-F2310B37ACDC}"/>
          </ac:spMkLst>
        </pc:spChg>
        <pc:spChg chg="mod">
          <ac:chgData name="Flavio Figueiredo" userId="S::flaviovdf@ufmg.br::c932ca45-faf1-4ed4-aa87-a5adc699af38" providerId="AD" clId="Web-{F8C4282D-A097-EBBC-CB86-84D9CA381ADE}" dt="2020-07-28T21:21:51.978" v="1977" actId="20577"/>
          <ac:spMkLst>
            <pc:docMk/>
            <pc:sldMk cId="926299608" sldId="2076137179"/>
            <ac:spMk id="5" creationId="{0844B9BE-F09B-47C9-B67F-2A6C4ADAE630}"/>
          </ac:spMkLst>
        </pc:spChg>
      </pc:sldChg>
      <pc:sldChg chg="modSp">
        <pc:chgData name="Flavio Figueiredo" userId="S::flaviovdf@ufmg.br::c932ca45-faf1-4ed4-aa87-a5adc699af38" providerId="AD" clId="Web-{F8C4282D-A097-EBBC-CB86-84D9CA381ADE}" dt="2020-07-28T21:22:17.244" v="2000" actId="1076"/>
        <pc:sldMkLst>
          <pc:docMk/>
          <pc:sldMk cId="856968104" sldId="2076137180"/>
        </pc:sldMkLst>
        <pc:spChg chg="mod">
          <ac:chgData name="Flavio Figueiredo" userId="S::flaviovdf@ufmg.br::c932ca45-faf1-4ed4-aa87-a5adc699af38" providerId="AD" clId="Web-{F8C4282D-A097-EBBC-CB86-84D9CA381ADE}" dt="2020-07-28T21:22:13.165" v="1997" actId="20577"/>
          <ac:spMkLst>
            <pc:docMk/>
            <pc:sldMk cId="856968104" sldId="2076137180"/>
            <ac:spMk id="3" creationId="{F92F5393-EFF1-4AF1-971D-29A08EEE826E}"/>
          </ac:spMkLst>
        </pc:spChg>
        <pc:spChg chg="mod">
          <ac:chgData name="Flavio Figueiredo" userId="S::flaviovdf@ufmg.br::c932ca45-faf1-4ed4-aa87-a5adc699af38" providerId="AD" clId="Web-{F8C4282D-A097-EBBC-CB86-84D9CA381ADE}" dt="2020-07-28T21:22:17.244" v="2000" actId="1076"/>
          <ac:spMkLst>
            <pc:docMk/>
            <pc:sldMk cId="856968104" sldId="2076137180"/>
            <ac:spMk id="4" creationId="{00000000-0000-0000-0000-000000000000}"/>
          </ac:spMkLst>
        </pc:spChg>
      </pc:sldChg>
      <pc:sldChg chg="modSp">
        <pc:chgData name="Flavio Figueiredo" userId="S::flaviovdf@ufmg.br::c932ca45-faf1-4ed4-aa87-a5adc699af38" providerId="AD" clId="Web-{F8C4282D-A097-EBBC-CB86-84D9CA381ADE}" dt="2020-07-28T21:25:56.041" v="2173" actId="20577"/>
        <pc:sldMkLst>
          <pc:docMk/>
          <pc:sldMk cId="3630252681" sldId="2076137181"/>
        </pc:sldMkLst>
        <pc:spChg chg="mod">
          <ac:chgData name="Flavio Figueiredo" userId="S::flaviovdf@ufmg.br::c932ca45-faf1-4ed4-aa87-a5adc699af38" providerId="AD" clId="Web-{F8C4282D-A097-EBBC-CB86-84D9CA381ADE}" dt="2020-07-28T21:25:56.041" v="2173" actId="20577"/>
          <ac:spMkLst>
            <pc:docMk/>
            <pc:sldMk cId="3630252681" sldId="2076137181"/>
            <ac:spMk id="2" creationId="{00000000-0000-0000-0000-000000000000}"/>
          </ac:spMkLst>
        </pc:spChg>
      </pc:sldChg>
      <pc:sldChg chg="modSp">
        <pc:chgData name="Flavio Figueiredo" userId="S::flaviovdf@ufmg.br::c932ca45-faf1-4ed4-aa87-a5adc699af38" providerId="AD" clId="Web-{F8C4282D-A097-EBBC-CB86-84D9CA381ADE}" dt="2020-07-28T21:31:26.463" v="2211" actId="20577"/>
        <pc:sldMkLst>
          <pc:docMk/>
          <pc:sldMk cId="4093583859" sldId="2076137184"/>
        </pc:sldMkLst>
        <pc:spChg chg="mod">
          <ac:chgData name="Flavio Figueiredo" userId="S::flaviovdf@ufmg.br::c932ca45-faf1-4ed4-aa87-a5adc699af38" providerId="AD" clId="Web-{F8C4282D-A097-EBBC-CB86-84D9CA381ADE}" dt="2020-07-28T21:31:26.463" v="2211" actId="20577"/>
          <ac:spMkLst>
            <pc:docMk/>
            <pc:sldMk cId="4093583859" sldId="2076137184"/>
            <ac:spMk id="2" creationId="{00000000-0000-0000-0000-000000000000}"/>
          </ac:spMkLst>
        </pc:spChg>
        <pc:spChg chg="mod">
          <ac:chgData name="Flavio Figueiredo" userId="S::flaviovdf@ufmg.br::c932ca45-faf1-4ed4-aa87-a5adc699af38" providerId="AD" clId="Web-{F8C4282D-A097-EBBC-CB86-84D9CA381ADE}" dt="2020-07-28T21:31:19.682" v="2206" actId="1076"/>
          <ac:spMkLst>
            <pc:docMk/>
            <pc:sldMk cId="4093583859" sldId="2076137184"/>
            <ac:spMk id="3" creationId="{00000000-0000-0000-0000-000000000000}"/>
          </ac:spMkLst>
        </pc:spChg>
        <pc:spChg chg="mod">
          <ac:chgData name="Flavio Figueiredo" userId="S::flaviovdf@ufmg.br::c932ca45-faf1-4ed4-aa87-a5adc699af38" providerId="AD" clId="Web-{F8C4282D-A097-EBBC-CB86-84D9CA381ADE}" dt="2020-07-28T21:31:19.729" v="2207" actId="14100"/>
          <ac:spMkLst>
            <pc:docMk/>
            <pc:sldMk cId="4093583859" sldId="2076137184"/>
            <ac:spMk id="5" creationId="{00000000-0000-0000-0000-000000000000}"/>
          </ac:spMkLst>
        </pc:spChg>
        <pc:spChg chg="mod">
          <ac:chgData name="Flavio Figueiredo" userId="S::flaviovdf@ufmg.br::c932ca45-faf1-4ed4-aa87-a5adc699af38" providerId="AD" clId="Web-{F8C4282D-A097-EBBC-CB86-84D9CA381ADE}" dt="2020-07-28T21:30:59.963" v="2202" actId="20577"/>
          <ac:spMkLst>
            <pc:docMk/>
            <pc:sldMk cId="4093583859" sldId="2076137184"/>
            <ac:spMk id="9" creationId="{00000000-0000-0000-0000-000000000000}"/>
          </ac:spMkLst>
        </pc:spChg>
      </pc:sldChg>
      <pc:sldChg chg="modSp">
        <pc:chgData name="Flavio Figueiredo" userId="S::flaviovdf@ufmg.br::c932ca45-faf1-4ed4-aa87-a5adc699af38" providerId="AD" clId="Web-{F8C4282D-A097-EBBC-CB86-84D9CA381ADE}" dt="2020-07-28T21:32:02.354" v="2255" actId="14100"/>
        <pc:sldMkLst>
          <pc:docMk/>
          <pc:sldMk cId="2683771272" sldId="2076137185"/>
        </pc:sldMkLst>
        <pc:spChg chg="mod">
          <ac:chgData name="Flavio Figueiredo" userId="S::flaviovdf@ufmg.br::c932ca45-faf1-4ed4-aa87-a5adc699af38" providerId="AD" clId="Web-{F8C4282D-A097-EBBC-CB86-84D9CA381ADE}" dt="2020-07-28T21:31:43.807" v="2218" actId="20577"/>
          <ac:spMkLst>
            <pc:docMk/>
            <pc:sldMk cId="2683771272" sldId="2076137185"/>
            <ac:spMk id="2" creationId="{00000000-0000-0000-0000-000000000000}"/>
          </ac:spMkLst>
        </pc:spChg>
        <pc:spChg chg="mod">
          <ac:chgData name="Flavio Figueiredo" userId="S::flaviovdf@ufmg.br::c932ca45-faf1-4ed4-aa87-a5adc699af38" providerId="AD" clId="Web-{F8C4282D-A097-EBBC-CB86-84D9CA381ADE}" dt="2020-07-28T21:32:02.354" v="2255" actId="14100"/>
          <ac:spMkLst>
            <pc:docMk/>
            <pc:sldMk cId="2683771272" sldId="2076137185"/>
            <ac:spMk id="8" creationId="{00000000-0000-0000-0000-000000000000}"/>
          </ac:spMkLst>
        </pc:spChg>
      </pc:sldChg>
      <pc:sldChg chg="modSp">
        <pc:chgData name="Flavio Figueiredo" userId="S::flaviovdf@ufmg.br::c932ca45-faf1-4ed4-aa87-a5adc699af38" providerId="AD" clId="Web-{F8C4282D-A097-EBBC-CB86-84D9CA381ADE}" dt="2020-07-28T21:33:21.291" v="2463" actId="20577"/>
        <pc:sldMkLst>
          <pc:docMk/>
          <pc:sldMk cId="3177502373" sldId="2076137186"/>
        </pc:sldMkLst>
        <pc:spChg chg="mod">
          <ac:chgData name="Flavio Figueiredo" userId="S::flaviovdf@ufmg.br::c932ca45-faf1-4ed4-aa87-a5adc699af38" providerId="AD" clId="Web-{F8C4282D-A097-EBBC-CB86-84D9CA381ADE}" dt="2020-07-28T21:32:14.494" v="2262" actId="20577"/>
          <ac:spMkLst>
            <pc:docMk/>
            <pc:sldMk cId="3177502373" sldId="2076137186"/>
            <ac:spMk id="2" creationId="{00000000-0000-0000-0000-000000000000}"/>
          </ac:spMkLst>
        </pc:spChg>
        <pc:spChg chg="mod">
          <ac:chgData name="Flavio Figueiredo" userId="S::flaviovdf@ufmg.br::c932ca45-faf1-4ed4-aa87-a5adc699af38" providerId="AD" clId="Web-{F8C4282D-A097-EBBC-CB86-84D9CA381ADE}" dt="2020-07-28T21:33:21.291" v="2463" actId="20577"/>
          <ac:spMkLst>
            <pc:docMk/>
            <pc:sldMk cId="3177502373" sldId="2076137186"/>
            <ac:spMk id="8" creationId="{02C8B66B-C8AB-4F43-B3E0-1113C614A8F8}"/>
          </ac:spMkLst>
        </pc:spChg>
      </pc:sldChg>
      <pc:sldChg chg="modSp">
        <pc:chgData name="Flavio Figueiredo" userId="S::flaviovdf@ufmg.br::c932ca45-faf1-4ed4-aa87-a5adc699af38" providerId="AD" clId="Web-{F8C4282D-A097-EBBC-CB86-84D9CA381ADE}" dt="2020-07-28T22:19:31.141" v="2596" actId="20577"/>
        <pc:sldMkLst>
          <pc:docMk/>
          <pc:sldMk cId="3906458405" sldId="2076137187"/>
        </pc:sldMkLst>
        <pc:spChg chg="mod">
          <ac:chgData name="Flavio Figueiredo" userId="S::flaviovdf@ufmg.br::c932ca45-faf1-4ed4-aa87-a5adc699af38" providerId="AD" clId="Web-{F8C4282D-A097-EBBC-CB86-84D9CA381ADE}" dt="2020-07-28T21:33:35.244" v="2474" actId="20577"/>
          <ac:spMkLst>
            <pc:docMk/>
            <pc:sldMk cId="3906458405" sldId="2076137187"/>
            <ac:spMk id="2" creationId="{00000000-0000-0000-0000-000000000000}"/>
          </ac:spMkLst>
        </pc:spChg>
        <pc:spChg chg="mod">
          <ac:chgData name="Flavio Figueiredo" userId="S::flaviovdf@ufmg.br::c932ca45-faf1-4ed4-aa87-a5adc699af38" providerId="AD" clId="Web-{F8C4282D-A097-EBBC-CB86-84D9CA381ADE}" dt="2020-07-28T22:19:31.141" v="2596" actId="20577"/>
          <ac:spMkLst>
            <pc:docMk/>
            <pc:sldMk cId="3906458405" sldId="2076137187"/>
            <ac:spMk id="9" creationId="{30C0BA3C-0C89-2C4E-941F-E6C16DF7CD72}"/>
          </ac:spMkLst>
        </pc:spChg>
      </pc:sldChg>
      <pc:sldChg chg="modSp">
        <pc:chgData name="Flavio Figueiredo" userId="S::flaviovdf@ufmg.br::c932ca45-faf1-4ed4-aa87-a5adc699af38" providerId="AD" clId="Web-{F8C4282D-A097-EBBC-CB86-84D9CA381ADE}" dt="2020-07-28T21:23:26.728" v="2095" actId="20577"/>
        <pc:sldMkLst>
          <pc:docMk/>
          <pc:sldMk cId="461842764" sldId="2076137189"/>
        </pc:sldMkLst>
        <pc:spChg chg="mod">
          <ac:chgData name="Flavio Figueiredo" userId="S::flaviovdf@ufmg.br::c932ca45-faf1-4ed4-aa87-a5adc699af38" providerId="AD" clId="Web-{F8C4282D-A097-EBBC-CB86-84D9CA381ADE}" dt="2020-07-28T21:23:21.259" v="2092" actId="20577"/>
          <ac:spMkLst>
            <pc:docMk/>
            <pc:sldMk cId="461842764" sldId="2076137189"/>
            <ac:spMk id="2" creationId="{B7EEC4BD-C1B1-4E41-9243-5DDB1A9D4B06}"/>
          </ac:spMkLst>
        </pc:spChg>
        <pc:spChg chg="mod">
          <ac:chgData name="Flavio Figueiredo" userId="S::flaviovdf@ufmg.br::c932ca45-faf1-4ed4-aa87-a5adc699af38" providerId="AD" clId="Web-{F8C4282D-A097-EBBC-CB86-84D9CA381ADE}" dt="2020-07-28T21:23:26.728" v="2095" actId="20577"/>
          <ac:spMkLst>
            <pc:docMk/>
            <pc:sldMk cId="461842764" sldId="2076137189"/>
            <ac:spMk id="4" creationId="{E7B63FB2-36D7-496B-8D3A-F2310B37ACDC}"/>
          </ac:spMkLst>
        </pc:spChg>
      </pc:sldChg>
      <pc:sldChg chg="modSp">
        <pc:chgData name="Flavio Figueiredo" userId="S::flaviovdf@ufmg.br::c932ca45-faf1-4ed4-aa87-a5adc699af38" providerId="AD" clId="Web-{F8C4282D-A097-EBBC-CB86-84D9CA381ADE}" dt="2020-07-28T21:23:51.978" v="2133" actId="20577"/>
        <pc:sldMkLst>
          <pc:docMk/>
          <pc:sldMk cId="1931698568" sldId="2076137190"/>
        </pc:sldMkLst>
        <pc:spChg chg="mod">
          <ac:chgData name="Flavio Figueiredo" userId="S::flaviovdf@ufmg.br::c932ca45-faf1-4ed4-aa87-a5adc699af38" providerId="AD" clId="Web-{F8C4282D-A097-EBBC-CB86-84D9CA381ADE}" dt="2020-07-28T21:23:33.212" v="2102" actId="20577"/>
          <ac:spMkLst>
            <pc:docMk/>
            <pc:sldMk cId="1931698568" sldId="2076137190"/>
            <ac:spMk id="3" creationId="{F92F5393-EFF1-4AF1-971D-29A08EEE826E}"/>
          </ac:spMkLst>
        </pc:spChg>
        <pc:spChg chg="mod">
          <ac:chgData name="Flavio Figueiredo" userId="S::flaviovdf@ufmg.br::c932ca45-faf1-4ed4-aa87-a5adc699af38" providerId="AD" clId="Web-{F8C4282D-A097-EBBC-CB86-84D9CA381ADE}" dt="2020-07-28T21:23:51.978" v="2133" actId="20577"/>
          <ac:spMkLst>
            <pc:docMk/>
            <pc:sldMk cId="1931698568" sldId="2076137190"/>
            <ac:spMk id="4" creationId="{00000000-0000-0000-0000-000000000000}"/>
          </ac:spMkLst>
        </pc:spChg>
      </pc:sldChg>
      <pc:sldChg chg="modSp">
        <pc:chgData name="Flavio Figueiredo" userId="S::flaviovdf@ufmg.br::c932ca45-faf1-4ed4-aa87-a5adc699af38" providerId="AD" clId="Web-{F8C4282D-A097-EBBC-CB86-84D9CA381ADE}" dt="2020-07-28T21:26:36.166" v="2175"/>
        <pc:sldMkLst>
          <pc:docMk/>
          <pc:sldMk cId="460877306" sldId="2076137191"/>
        </pc:sldMkLst>
        <pc:spChg chg="mod">
          <ac:chgData name="Flavio Figueiredo" userId="S::flaviovdf@ufmg.br::c932ca45-faf1-4ed4-aa87-a5adc699af38" providerId="AD" clId="Web-{F8C4282D-A097-EBBC-CB86-84D9CA381ADE}" dt="2020-07-28T21:26:36.166" v="2175"/>
          <ac:spMkLst>
            <pc:docMk/>
            <pc:sldMk cId="460877306" sldId="2076137191"/>
            <ac:spMk id="10" creationId="{E2A423F7-6911-A34B-AB30-0C7C66EAE110}"/>
          </ac:spMkLst>
        </pc:spChg>
      </pc:sldChg>
      <pc:sldChg chg="modSp">
        <pc:chgData name="Flavio Figueiredo" userId="S::flaviovdf@ufmg.br::c932ca45-faf1-4ed4-aa87-a5adc699af38" providerId="AD" clId="Web-{F8C4282D-A097-EBBC-CB86-84D9CA381ADE}" dt="2020-07-28T22:20:55.976" v="2637" actId="20577"/>
        <pc:sldMkLst>
          <pc:docMk/>
          <pc:sldMk cId="1017505009" sldId="2076137192"/>
        </pc:sldMkLst>
        <pc:spChg chg="mod">
          <ac:chgData name="Flavio Figueiredo" userId="S::flaviovdf@ufmg.br::c932ca45-faf1-4ed4-aa87-a5adc699af38" providerId="AD" clId="Web-{F8C4282D-A097-EBBC-CB86-84D9CA381ADE}" dt="2020-07-28T22:20:55.976" v="2637" actId="20577"/>
          <ac:spMkLst>
            <pc:docMk/>
            <pc:sldMk cId="1017505009" sldId="2076137192"/>
            <ac:spMk id="3" creationId="{00000000-0000-0000-0000-000000000000}"/>
          </ac:spMkLst>
        </pc:spChg>
      </pc:sldChg>
      <pc:sldChg chg="modSp">
        <pc:chgData name="Flavio Figueiredo" userId="S::flaviovdf@ufmg.br::c932ca45-faf1-4ed4-aa87-a5adc699af38" providerId="AD" clId="Web-{F8C4282D-A097-EBBC-CB86-84D9CA381ADE}" dt="2020-07-28T22:21:42.371" v="2772" actId="20577"/>
        <pc:sldMkLst>
          <pc:docMk/>
          <pc:sldMk cId="146116622" sldId="2076137194"/>
        </pc:sldMkLst>
        <pc:spChg chg="mod">
          <ac:chgData name="Flavio Figueiredo" userId="S::flaviovdf@ufmg.br::c932ca45-faf1-4ed4-aa87-a5adc699af38" providerId="AD" clId="Web-{F8C4282D-A097-EBBC-CB86-84D9CA381ADE}" dt="2020-07-28T22:21:42.371" v="2772" actId="20577"/>
          <ac:spMkLst>
            <pc:docMk/>
            <pc:sldMk cId="146116622" sldId="2076137194"/>
            <ac:spMk id="12" creationId="{DEFFFE48-A938-1640-BE92-5218F9ED54D6}"/>
          </ac:spMkLst>
        </pc:spChg>
      </pc:sldChg>
      <pc:sldChg chg="modSp">
        <pc:chgData name="Flavio Figueiredo" userId="S::flaviovdf@ufmg.br::c932ca45-faf1-4ed4-aa87-a5adc699af38" providerId="AD" clId="Web-{F8C4282D-A097-EBBC-CB86-84D9CA381ADE}" dt="2020-07-28T22:22:20.906" v="2883" actId="20577"/>
        <pc:sldMkLst>
          <pc:docMk/>
          <pc:sldMk cId="117563154" sldId="2076137195"/>
        </pc:sldMkLst>
        <pc:spChg chg="mod">
          <ac:chgData name="Flavio Figueiredo" userId="S::flaviovdf@ufmg.br::c932ca45-faf1-4ed4-aa87-a5adc699af38" providerId="AD" clId="Web-{F8C4282D-A097-EBBC-CB86-84D9CA381ADE}" dt="2020-07-28T22:22:20.906" v="2883" actId="20577"/>
          <ac:spMkLst>
            <pc:docMk/>
            <pc:sldMk cId="117563154" sldId="2076137195"/>
            <ac:spMk id="12" creationId="{EC02774A-8917-D640-9E67-94809124F4ED}"/>
          </ac:spMkLst>
        </pc:spChg>
      </pc:sldChg>
      <pc:sldChg chg="modSp">
        <pc:chgData name="Flavio Figueiredo" userId="S::flaviovdf@ufmg.br::c932ca45-faf1-4ed4-aa87-a5adc699af38" providerId="AD" clId="Web-{F8C4282D-A097-EBBC-CB86-84D9CA381ADE}" dt="2020-07-28T20:31:57.506" v="666" actId="20577"/>
        <pc:sldMkLst>
          <pc:docMk/>
          <pc:sldMk cId="4232634801" sldId="2076137209"/>
        </pc:sldMkLst>
        <pc:spChg chg="mod">
          <ac:chgData name="Flavio Figueiredo" userId="S::flaviovdf@ufmg.br::c932ca45-faf1-4ed4-aa87-a5adc699af38" providerId="AD" clId="Web-{F8C4282D-A097-EBBC-CB86-84D9CA381ADE}" dt="2020-07-28T19:09:36.845" v="12" actId="20577"/>
          <ac:spMkLst>
            <pc:docMk/>
            <pc:sldMk cId="4232634801" sldId="2076137209"/>
            <ac:spMk id="8" creationId="{16184A77-9796-45EB-87B4-5E4921A96756}"/>
          </ac:spMkLst>
        </pc:spChg>
        <pc:spChg chg="mod">
          <ac:chgData name="Flavio Figueiredo" userId="S::flaviovdf@ufmg.br::c932ca45-faf1-4ed4-aa87-a5adc699af38" providerId="AD" clId="Web-{F8C4282D-A097-EBBC-CB86-84D9CA381ADE}" dt="2020-07-28T20:31:57.506" v="666" actId="20577"/>
          <ac:spMkLst>
            <pc:docMk/>
            <pc:sldMk cId="4232634801" sldId="2076137209"/>
            <ac:spMk id="9" creationId="{E23ACB78-01CB-4488-BF48-934048AF4618}"/>
          </ac:spMkLst>
        </pc:spChg>
      </pc:sldChg>
      <pc:sldChg chg="modSp">
        <pc:chgData name="Flavio Figueiredo" userId="S::flaviovdf@ufmg.br::c932ca45-faf1-4ed4-aa87-a5adc699af38" providerId="AD" clId="Web-{F8C4282D-A097-EBBC-CB86-84D9CA381ADE}" dt="2020-07-28T19:18:15.904" v="364" actId="14100"/>
        <pc:sldMkLst>
          <pc:docMk/>
          <pc:sldMk cId="1506611610" sldId="2076137210"/>
        </pc:sldMkLst>
        <pc:spChg chg="mod">
          <ac:chgData name="Flavio Figueiredo" userId="S::flaviovdf@ufmg.br::c932ca45-faf1-4ed4-aa87-a5adc699af38" providerId="AD" clId="Web-{F8C4282D-A097-EBBC-CB86-84D9CA381ADE}" dt="2020-07-28T19:17:31.793" v="346" actId="1076"/>
          <ac:spMkLst>
            <pc:docMk/>
            <pc:sldMk cId="1506611610" sldId="2076137210"/>
            <ac:spMk id="8" creationId="{B63FD35C-804E-9147-B3D5-93887D835B30}"/>
          </ac:spMkLst>
        </pc:spChg>
        <pc:spChg chg="mod">
          <ac:chgData name="Flavio Figueiredo" userId="S::flaviovdf@ufmg.br::c932ca45-faf1-4ed4-aa87-a5adc699af38" providerId="AD" clId="Web-{F8C4282D-A097-EBBC-CB86-84D9CA381ADE}" dt="2020-07-28T19:18:15.904" v="364" actId="14100"/>
          <ac:spMkLst>
            <pc:docMk/>
            <pc:sldMk cId="1506611610" sldId="2076137210"/>
            <ac:spMk id="9" creationId="{FE81D809-E109-4AD5-ABCF-036CCCC1AD8F}"/>
          </ac:spMkLst>
        </pc:spChg>
      </pc:sldChg>
      <pc:sldChg chg="delSp modSp">
        <pc:chgData name="Flavio Figueiredo" userId="S::flaviovdf@ufmg.br::c932ca45-faf1-4ed4-aa87-a5adc699af38" providerId="AD" clId="Web-{F8C4282D-A097-EBBC-CB86-84D9CA381ADE}" dt="2020-07-28T19:19:39.765" v="446"/>
        <pc:sldMkLst>
          <pc:docMk/>
          <pc:sldMk cId="1572316409" sldId="2076137211"/>
        </pc:sldMkLst>
        <pc:spChg chg="del">
          <ac:chgData name="Flavio Figueiredo" userId="S::flaviovdf@ufmg.br::c932ca45-faf1-4ed4-aa87-a5adc699af38" providerId="AD" clId="Web-{F8C4282D-A097-EBBC-CB86-84D9CA381ADE}" dt="2020-07-28T19:19:39.765" v="446"/>
          <ac:spMkLst>
            <pc:docMk/>
            <pc:sldMk cId="1572316409" sldId="2076137211"/>
            <ac:spMk id="2" creationId="{B4D3356F-4E22-4694-B701-517DB6956DA3}"/>
          </ac:spMkLst>
        </pc:spChg>
        <pc:spChg chg="mod">
          <ac:chgData name="Flavio Figueiredo" userId="S::flaviovdf@ufmg.br::c932ca45-faf1-4ed4-aa87-a5adc699af38" providerId="AD" clId="Web-{F8C4282D-A097-EBBC-CB86-84D9CA381ADE}" dt="2020-07-28T19:18:29.107" v="385" actId="20577"/>
          <ac:spMkLst>
            <pc:docMk/>
            <pc:sldMk cId="1572316409" sldId="2076137211"/>
            <ac:spMk id="4" creationId="{00000000-0000-0000-0000-000000000000}"/>
          </ac:spMkLst>
        </pc:spChg>
        <pc:spChg chg="mod">
          <ac:chgData name="Flavio Figueiredo" userId="S::flaviovdf@ufmg.br::c932ca45-faf1-4ed4-aa87-a5adc699af38" providerId="AD" clId="Web-{F8C4282D-A097-EBBC-CB86-84D9CA381ADE}" dt="2020-07-28T19:19:37.265" v="444" actId="20577"/>
          <ac:spMkLst>
            <pc:docMk/>
            <pc:sldMk cId="1572316409" sldId="2076137211"/>
            <ac:spMk id="5" creationId="{00000000-0000-0000-0000-000000000000}"/>
          </ac:spMkLst>
        </pc:spChg>
      </pc:sldChg>
      <pc:sldChg chg="modSp">
        <pc:chgData name="Flavio Figueiredo" userId="S::flaviovdf@ufmg.br::c932ca45-faf1-4ed4-aa87-a5adc699af38" providerId="AD" clId="Web-{F8C4282D-A097-EBBC-CB86-84D9CA381ADE}" dt="2020-07-28T20:32:09.912" v="670" actId="20577"/>
        <pc:sldMkLst>
          <pc:docMk/>
          <pc:sldMk cId="3986315059" sldId="2076137212"/>
        </pc:sldMkLst>
        <pc:spChg chg="mod">
          <ac:chgData name="Flavio Figueiredo" userId="S::flaviovdf@ufmg.br::c932ca45-faf1-4ed4-aa87-a5adc699af38" providerId="AD" clId="Web-{F8C4282D-A097-EBBC-CB86-84D9CA381ADE}" dt="2020-07-28T20:32:09.912" v="670" actId="20577"/>
          <ac:spMkLst>
            <pc:docMk/>
            <pc:sldMk cId="3986315059" sldId="2076137212"/>
            <ac:spMk id="16" creationId="{37F57E08-7650-B947-89BF-3387B0637054}"/>
          </ac:spMkLst>
        </pc:spChg>
      </pc:sldChg>
      <pc:sldChg chg="addSp delSp modSp">
        <pc:chgData name="Flavio Figueiredo" userId="S::flaviovdf@ufmg.br::c932ca45-faf1-4ed4-aa87-a5adc699af38" providerId="AD" clId="Web-{F8C4282D-A097-EBBC-CB86-84D9CA381ADE}" dt="2020-07-28T20:28:10.396" v="511"/>
        <pc:sldMkLst>
          <pc:docMk/>
          <pc:sldMk cId="1994874470" sldId="2076137213"/>
        </pc:sldMkLst>
        <pc:spChg chg="mod">
          <ac:chgData name="Flavio Figueiredo" userId="S::flaviovdf@ufmg.br::c932ca45-faf1-4ed4-aa87-a5adc699af38" providerId="AD" clId="Web-{F8C4282D-A097-EBBC-CB86-84D9CA381ADE}" dt="2020-07-28T20:27:12.662" v="504" actId="20577"/>
          <ac:spMkLst>
            <pc:docMk/>
            <pc:sldMk cId="1994874470" sldId="2076137213"/>
            <ac:spMk id="4" creationId="{B69E6BE4-53FC-4B5F-A40F-1E486C2452FA}"/>
          </ac:spMkLst>
        </pc:spChg>
        <pc:spChg chg="mod">
          <ac:chgData name="Flavio Figueiredo" userId="S::flaviovdf@ufmg.br::c932ca45-faf1-4ed4-aa87-a5adc699af38" providerId="AD" clId="Web-{F8C4282D-A097-EBBC-CB86-84D9CA381ADE}" dt="2020-07-28T20:27:22.303" v="505" actId="20577"/>
          <ac:spMkLst>
            <pc:docMk/>
            <pc:sldMk cId="1994874470" sldId="2076137213"/>
            <ac:spMk id="5" creationId="{ED24CDAA-2C74-4561-A150-5E24DA058642}"/>
          </ac:spMkLst>
        </pc:spChg>
        <pc:spChg chg="mod">
          <ac:chgData name="Flavio Figueiredo" userId="S::flaviovdf@ufmg.br::c932ca45-faf1-4ed4-aa87-a5adc699af38" providerId="AD" clId="Web-{F8C4282D-A097-EBBC-CB86-84D9CA381ADE}" dt="2020-07-28T20:27:33.225" v="506" actId="20577"/>
          <ac:spMkLst>
            <pc:docMk/>
            <pc:sldMk cId="1994874470" sldId="2076137213"/>
            <ac:spMk id="8" creationId="{67DEAFF2-E1AC-4F1D-9C1C-BF83CDBA4DE1}"/>
          </ac:spMkLst>
        </pc:spChg>
        <pc:spChg chg="mod">
          <ac:chgData name="Flavio Figueiredo" userId="S::flaviovdf@ufmg.br::c932ca45-faf1-4ed4-aa87-a5adc699af38" providerId="AD" clId="Web-{F8C4282D-A097-EBBC-CB86-84D9CA381ADE}" dt="2020-07-28T20:27:40.053" v="507" actId="20577"/>
          <ac:spMkLst>
            <pc:docMk/>
            <pc:sldMk cId="1994874470" sldId="2076137213"/>
            <ac:spMk id="9" creationId="{E236E217-9F4C-4C4B-AC61-36356B4428C0}"/>
          </ac:spMkLst>
        </pc:spChg>
        <pc:spChg chg="del">
          <ac:chgData name="Flavio Figueiredo" userId="S::flaviovdf@ufmg.br::c932ca45-faf1-4ed4-aa87-a5adc699af38" providerId="AD" clId="Web-{F8C4282D-A097-EBBC-CB86-84D9CA381ADE}" dt="2020-07-28T20:28:10.396" v="511"/>
          <ac:spMkLst>
            <pc:docMk/>
            <pc:sldMk cId="1994874470" sldId="2076137213"/>
            <ac:spMk id="10" creationId="{3EB8BB57-82FD-4EF1-9513-32EDD3DE5482}"/>
          </ac:spMkLst>
        </pc:spChg>
        <pc:spChg chg="add del mod">
          <ac:chgData name="Flavio Figueiredo" userId="S::flaviovdf@ufmg.br::c932ca45-faf1-4ed4-aa87-a5adc699af38" providerId="AD" clId="Web-{F8C4282D-A097-EBBC-CB86-84D9CA381ADE}" dt="2020-07-28T20:27:45.709" v="508" actId="20577"/>
          <ac:spMkLst>
            <pc:docMk/>
            <pc:sldMk cId="1994874470" sldId="2076137213"/>
            <ac:spMk id="11" creationId="{0C35E88C-2409-4BE5-9B71-2AA71C1FCCF9}"/>
          </ac:spMkLst>
        </pc:spChg>
        <pc:spChg chg="add del mod">
          <ac:chgData name="Flavio Figueiredo" userId="S::flaviovdf@ufmg.br::c932ca45-faf1-4ed4-aa87-a5adc699af38" providerId="AD" clId="Web-{F8C4282D-A097-EBBC-CB86-84D9CA381ADE}" dt="2020-07-28T20:28:03.287" v="510" actId="20577"/>
          <ac:spMkLst>
            <pc:docMk/>
            <pc:sldMk cId="1994874470" sldId="2076137213"/>
            <ac:spMk id="12" creationId="{6087FCCA-1A88-4C3D-9E8E-6501B76D6806}"/>
          </ac:spMkLst>
        </pc:spChg>
      </pc:sldChg>
      <pc:sldChg chg="modSp">
        <pc:chgData name="Flavio Figueiredo" userId="S::flaviovdf@ufmg.br::c932ca45-faf1-4ed4-aa87-a5adc699af38" providerId="AD" clId="Web-{F8C4282D-A097-EBBC-CB86-84D9CA381ADE}" dt="2020-07-28T20:31:04.819" v="638" actId="1076"/>
        <pc:sldMkLst>
          <pc:docMk/>
          <pc:sldMk cId="377032513" sldId="2076137215"/>
        </pc:sldMkLst>
        <pc:spChg chg="mod">
          <ac:chgData name="Flavio Figueiredo" userId="S::flaviovdf@ufmg.br::c932ca45-faf1-4ed4-aa87-a5adc699af38" providerId="AD" clId="Web-{F8C4282D-A097-EBBC-CB86-84D9CA381ADE}" dt="2020-07-28T20:29:54.318" v="554" actId="20577"/>
          <ac:spMkLst>
            <pc:docMk/>
            <pc:sldMk cId="377032513" sldId="2076137215"/>
            <ac:spMk id="4" creationId="{00000000-0000-0000-0000-000000000000}"/>
          </ac:spMkLst>
        </pc:spChg>
        <pc:spChg chg="mod">
          <ac:chgData name="Flavio Figueiredo" userId="S::flaviovdf@ufmg.br::c932ca45-faf1-4ed4-aa87-a5adc699af38" providerId="AD" clId="Web-{F8C4282D-A097-EBBC-CB86-84D9CA381ADE}" dt="2020-07-28T20:29:57.975" v="555" actId="1076"/>
          <ac:spMkLst>
            <pc:docMk/>
            <pc:sldMk cId="377032513" sldId="2076137215"/>
            <ac:spMk id="18" creationId="{CEAF9088-55C6-444B-9A28-F2DEAD3AD93B}"/>
          </ac:spMkLst>
        </pc:spChg>
        <pc:spChg chg="mod">
          <ac:chgData name="Flavio Figueiredo" userId="S::flaviovdf@ufmg.br::c932ca45-faf1-4ed4-aa87-a5adc699af38" providerId="AD" clId="Web-{F8C4282D-A097-EBBC-CB86-84D9CA381ADE}" dt="2020-07-28T20:30:40.115" v="599" actId="20577"/>
          <ac:spMkLst>
            <pc:docMk/>
            <pc:sldMk cId="377032513" sldId="2076137215"/>
            <ac:spMk id="19" creationId="{39A95F01-5081-4491-A2FE-96BB3FA4FB0C}"/>
          </ac:spMkLst>
        </pc:spChg>
        <pc:spChg chg="mod">
          <ac:chgData name="Flavio Figueiredo" userId="S::flaviovdf@ufmg.br::c932ca45-faf1-4ed4-aa87-a5adc699af38" providerId="AD" clId="Web-{F8C4282D-A097-EBBC-CB86-84D9CA381ADE}" dt="2020-07-28T20:30:17.647" v="580" actId="20577"/>
          <ac:spMkLst>
            <pc:docMk/>
            <pc:sldMk cId="377032513" sldId="2076137215"/>
            <ac:spMk id="20" creationId="{FE8290A8-4EA5-4B49-84A3-7F7959BB3976}"/>
          </ac:spMkLst>
        </pc:spChg>
        <pc:spChg chg="mod">
          <ac:chgData name="Flavio Figueiredo" userId="S::flaviovdf@ufmg.br::c932ca45-faf1-4ed4-aa87-a5adc699af38" providerId="AD" clId="Web-{F8C4282D-A097-EBBC-CB86-84D9CA381ADE}" dt="2020-07-28T20:31:04.819" v="638" actId="1076"/>
          <ac:spMkLst>
            <pc:docMk/>
            <pc:sldMk cId="377032513" sldId="2076137215"/>
            <ac:spMk id="21" creationId="{5F070743-7108-4DEB-8036-017167B73BD6}"/>
          </ac:spMkLst>
        </pc:spChg>
        <pc:grpChg chg="mod">
          <ac:chgData name="Flavio Figueiredo" userId="S::flaviovdf@ufmg.br::c932ca45-faf1-4ed4-aa87-a5adc699af38" providerId="AD" clId="Web-{F8C4282D-A097-EBBC-CB86-84D9CA381ADE}" dt="2020-07-28T20:29:38.256" v="553" actId="1076"/>
          <ac:grpSpMkLst>
            <pc:docMk/>
            <pc:sldMk cId="377032513" sldId="2076137215"/>
            <ac:grpSpMk id="2" creationId="{366F096D-0661-45BB-AD78-26614855B7FC}"/>
          </ac:grpSpMkLst>
        </pc:grpChg>
      </pc:sldChg>
      <pc:sldChg chg="modSp">
        <pc:chgData name="Flavio Figueiredo" userId="S::flaviovdf@ufmg.br::c932ca45-faf1-4ed4-aa87-a5adc699af38" providerId="AD" clId="Web-{F8C4282D-A097-EBBC-CB86-84D9CA381ADE}" dt="2020-07-28T20:36:13.303" v="785" actId="20577"/>
        <pc:sldMkLst>
          <pc:docMk/>
          <pc:sldMk cId="4165323671" sldId="2076137216"/>
        </pc:sldMkLst>
        <pc:spChg chg="mod">
          <ac:chgData name="Flavio Figueiredo" userId="S::flaviovdf@ufmg.br::c932ca45-faf1-4ed4-aa87-a5adc699af38" providerId="AD" clId="Web-{F8C4282D-A097-EBBC-CB86-84D9CA381ADE}" dt="2020-07-28T20:35:58.928" v="783" actId="1076"/>
          <ac:spMkLst>
            <pc:docMk/>
            <pc:sldMk cId="4165323671" sldId="2076137216"/>
            <ac:spMk id="3" creationId="{701168E3-DA04-429D-99BE-8A47823365E2}"/>
          </ac:spMkLst>
        </pc:spChg>
        <pc:spChg chg="mod">
          <ac:chgData name="Flavio Figueiredo" userId="S::flaviovdf@ufmg.br::c932ca45-faf1-4ed4-aa87-a5adc699af38" providerId="AD" clId="Web-{F8C4282D-A097-EBBC-CB86-84D9CA381ADE}" dt="2020-07-28T20:31:22.912" v="649" actId="20577"/>
          <ac:spMkLst>
            <pc:docMk/>
            <pc:sldMk cId="4165323671" sldId="2076137216"/>
            <ac:spMk id="4" creationId="{00000000-0000-0000-0000-000000000000}"/>
          </ac:spMkLst>
        </pc:spChg>
        <pc:spChg chg="mod">
          <ac:chgData name="Flavio Figueiredo" userId="S::flaviovdf@ufmg.br::c932ca45-faf1-4ed4-aa87-a5adc699af38" providerId="AD" clId="Web-{F8C4282D-A097-EBBC-CB86-84D9CA381ADE}" dt="2020-07-28T20:36:13.303" v="785" actId="20577"/>
          <ac:spMkLst>
            <pc:docMk/>
            <pc:sldMk cId="4165323671" sldId="2076137216"/>
            <ac:spMk id="27" creationId="{79AB2732-6442-4226-828D-543FF56CD65A}"/>
          </ac:spMkLst>
        </pc:spChg>
        <pc:picChg chg="mod">
          <ac:chgData name="Flavio Figueiredo" userId="S::flaviovdf@ufmg.br::c932ca45-faf1-4ed4-aa87-a5adc699af38" providerId="AD" clId="Web-{F8C4282D-A097-EBBC-CB86-84D9CA381ADE}" dt="2020-07-28T20:35:27.038" v="751" actId="1076"/>
          <ac:picMkLst>
            <pc:docMk/>
            <pc:sldMk cId="4165323671" sldId="2076137216"/>
            <ac:picMk id="1028" creationId="{1568A05B-3985-44E9-91B4-F3EADCF04BB6}"/>
          </ac:picMkLst>
        </pc:picChg>
      </pc:sldChg>
      <pc:sldChg chg="modSp">
        <pc:chgData name="Flavio Figueiredo" userId="S::flaviovdf@ufmg.br::c932ca45-faf1-4ed4-aa87-a5adc699af38" providerId="AD" clId="Web-{F8C4282D-A097-EBBC-CB86-84D9CA381ADE}" dt="2020-07-28T20:37:41.819" v="829" actId="20577"/>
        <pc:sldMkLst>
          <pc:docMk/>
          <pc:sldMk cId="4033777537" sldId="2076137217"/>
        </pc:sldMkLst>
        <pc:spChg chg="mod">
          <ac:chgData name="Flavio Figueiredo" userId="S::flaviovdf@ufmg.br::c932ca45-faf1-4ed4-aa87-a5adc699af38" providerId="AD" clId="Web-{F8C4282D-A097-EBBC-CB86-84D9CA381ADE}" dt="2020-07-28T20:37:05.678" v="800" actId="20577"/>
          <ac:spMkLst>
            <pc:docMk/>
            <pc:sldMk cId="4033777537" sldId="2076137217"/>
            <ac:spMk id="6" creationId="{00000000-0000-0000-0000-000000000000}"/>
          </ac:spMkLst>
        </pc:spChg>
        <pc:spChg chg="mod">
          <ac:chgData name="Flavio Figueiredo" userId="S::flaviovdf@ufmg.br::c932ca45-faf1-4ed4-aa87-a5adc699af38" providerId="AD" clId="Web-{F8C4282D-A097-EBBC-CB86-84D9CA381ADE}" dt="2020-07-28T20:37:18.069" v="809" actId="14100"/>
          <ac:spMkLst>
            <pc:docMk/>
            <pc:sldMk cId="4033777537" sldId="2076137217"/>
            <ac:spMk id="8" creationId="{00000000-0000-0000-0000-000000000000}"/>
          </ac:spMkLst>
        </pc:spChg>
        <pc:spChg chg="mod">
          <ac:chgData name="Flavio Figueiredo" userId="S::flaviovdf@ufmg.br::c932ca45-faf1-4ed4-aa87-a5adc699af38" providerId="AD" clId="Web-{F8C4282D-A097-EBBC-CB86-84D9CA381ADE}" dt="2020-07-28T20:37:35.928" v="826" actId="20577"/>
          <ac:spMkLst>
            <pc:docMk/>
            <pc:sldMk cId="4033777537" sldId="2076137217"/>
            <ac:spMk id="11" creationId="{00000000-0000-0000-0000-000000000000}"/>
          </ac:spMkLst>
        </pc:spChg>
        <pc:spChg chg="mod">
          <ac:chgData name="Flavio Figueiredo" userId="S::flaviovdf@ufmg.br::c932ca45-faf1-4ed4-aa87-a5adc699af38" providerId="AD" clId="Web-{F8C4282D-A097-EBBC-CB86-84D9CA381ADE}" dt="2020-07-28T20:37:41.819" v="829" actId="20577"/>
          <ac:spMkLst>
            <pc:docMk/>
            <pc:sldMk cId="4033777537" sldId="2076137217"/>
            <ac:spMk id="15" creationId="{00000000-0000-0000-0000-000000000000}"/>
          </ac:spMkLst>
        </pc:spChg>
      </pc:sldChg>
      <pc:sldChg chg="modSp">
        <pc:chgData name="Flavio Figueiredo" userId="S::flaviovdf@ufmg.br::c932ca45-faf1-4ed4-aa87-a5adc699af38" providerId="AD" clId="Web-{F8C4282D-A097-EBBC-CB86-84D9CA381ADE}" dt="2020-07-28T20:38:37.881" v="842" actId="20577"/>
        <pc:sldMkLst>
          <pc:docMk/>
          <pc:sldMk cId="2214723186" sldId="2076137218"/>
        </pc:sldMkLst>
        <pc:spChg chg="mod">
          <ac:chgData name="Flavio Figueiredo" userId="S::flaviovdf@ufmg.br::c932ca45-faf1-4ed4-aa87-a5adc699af38" providerId="AD" clId="Web-{F8C4282D-A097-EBBC-CB86-84D9CA381ADE}" dt="2020-07-28T20:38:37.772" v="839" actId="1076"/>
          <ac:spMkLst>
            <pc:docMk/>
            <pc:sldMk cId="2214723186" sldId="2076137218"/>
            <ac:spMk id="6" creationId="{00000000-0000-0000-0000-000000000000}"/>
          </ac:spMkLst>
        </pc:spChg>
        <pc:spChg chg="mod">
          <ac:chgData name="Flavio Figueiredo" userId="S::flaviovdf@ufmg.br::c932ca45-faf1-4ed4-aa87-a5adc699af38" providerId="AD" clId="Web-{F8C4282D-A097-EBBC-CB86-84D9CA381ADE}" dt="2020-07-28T20:38:37.850" v="841" actId="14100"/>
          <ac:spMkLst>
            <pc:docMk/>
            <pc:sldMk cId="2214723186" sldId="2076137218"/>
            <ac:spMk id="7" creationId="{00000000-0000-0000-0000-000000000000}"/>
          </ac:spMkLst>
        </pc:spChg>
        <pc:spChg chg="mod">
          <ac:chgData name="Flavio Figueiredo" userId="S::flaviovdf@ufmg.br::c932ca45-faf1-4ed4-aa87-a5adc699af38" providerId="AD" clId="Web-{F8C4282D-A097-EBBC-CB86-84D9CA381ADE}" dt="2020-07-28T20:38:37.881" v="842" actId="20577"/>
          <ac:spMkLst>
            <pc:docMk/>
            <pc:sldMk cId="2214723186" sldId="2076137218"/>
            <ac:spMk id="9" creationId="{00000000-0000-0000-0000-000000000000}"/>
          </ac:spMkLst>
        </pc:spChg>
      </pc:sldChg>
      <pc:sldChg chg="modSp">
        <pc:chgData name="Flavio Figueiredo" userId="S::flaviovdf@ufmg.br::c932ca45-faf1-4ed4-aa87-a5adc699af38" providerId="AD" clId="Web-{F8C4282D-A097-EBBC-CB86-84D9CA381ADE}" dt="2020-07-28T20:39:43.492" v="863" actId="20577"/>
        <pc:sldMkLst>
          <pc:docMk/>
          <pc:sldMk cId="3322382451" sldId="2076137219"/>
        </pc:sldMkLst>
        <pc:spChg chg="mod">
          <ac:chgData name="Flavio Figueiredo" userId="S::flaviovdf@ufmg.br::c932ca45-faf1-4ed4-aa87-a5adc699af38" providerId="AD" clId="Web-{F8C4282D-A097-EBBC-CB86-84D9CA381ADE}" dt="2020-07-28T20:39:43.492" v="863" actId="20577"/>
          <ac:spMkLst>
            <pc:docMk/>
            <pc:sldMk cId="3322382451" sldId="2076137219"/>
            <ac:spMk id="6" creationId="{00000000-0000-0000-0000-000000000000}"/>
          </ac:spMkLst>
        </pc:spChg>
        <pc:spChg chg="mod">
          <ac:chgData name="Flavio Figueiredo" userId="S::flaviovdf@ufmg.br::c932ca45-faf1-4ed4-aa87-a5adc699af38" providerId="AD" clId="Web-{F8C4282D-A097-EBBC-CB86-84D9CA381ADE}" dt="2020-07-28T20:39:36.022" v="861" actId="20577"/>
          <ac:spMkLst>
            <pc:docMk/>
            <pc:sldMk cId="3322382451" sldId="2076137219"/>
            <ac:spMk id="8" creationId="{00000000-0000-0000-0000-000000000000}"/>
          </ac:spMkLst>
        </pc:spChg>
      </pc:sldChg>
      <pc:sldChg chg="modSp">
        <pc:chgData name="Flavio Figueiredo" userId="S::flaviovdf@ufmg.br::c932ca45-faf1-4ed4-aa87-a5adc699af38" providerId="AD" clId="Web-{F8C4282D-A097-EBBC-CB86-84D9CA381ADE}" dt="2020-07-28T20:40:21.741" v="886" actId="20577"/>
        <pc:sldMkLst>
          <pc:docMk/>
          <pc:sldMk cId="336270155" sldId="2076137220"/>
        </pc:sldMkLst>
        <pc:spChg chg="mod">
          <ac:chgData name="Flavio Figueiredo" userId="S::flaviovdf@ufmg.br::c932ca45-faf1-4ed4-aa87-a5adc699af38" providerId="AD" clId="Web-{F8C4282D-A097-EBBC-CB86-84D9CA381ADE}" dt="2020-07-28T20:40:21.741" v="886" actId="20577"/>
          <ac:spMkLst>
            <pc:docMk/>
            <pc:sldMk cId="336270155" sldId="2076137220"/>
            <ac:spMk id="5" creationId="{00000000-0000-0000-0000-000000000000}"/>
          </ac:spMkLst>
        </pc:spChg>
      </pc:sldChg>
      <pc:sldChg chg="modSp">
        <pc:chgData name="Flavio Figueiredo" userId="S::flaviovdf@ufmg.br::c932ca45-faf1-4ed4-aa87-a5adc699af38" providerId="AD" clId="Web-{F8C4282D-A097-EBBC-CB86-84D9CA381ADE}" dt="2020-07-28T20:42:27.444" v="1109" actId="20577"/>
        <pc:sldMkLst>
          <pc:docMk/>
          <pc:sldMk cId="1469320401" sldId="2076137221"/>
        </pc:sldMkLst>
        <pc:spChg chg="mod">
          <ac:chgData name="Flavio Figueiredo" userId="S::flaviovdf@ufmg.br::c932ca45-faf1-4ed4-aa87-a5adc699af38" providerId="AD" clId="Web-{F8C4282D-A097-EBBC-CB86-84D9CA381ADE}" dt="2020-07-28T20:40:39.835" v="928" actId="20577"/>
          <ac:spMkLst>
            <pc:docMk/>
            <pc:sldMk cId="1469320401" sldId="2076137221"/>
            <ac:spMk id="6" creationId="{00000000-0000-0000-0000-000000000000}"/>
          </ac:spMkLst>
        </pc:spChg>
        <pc:spChg chg="mod">
          <ac:chgData name="Flavio Figueiredo" userId="S::flaviovdf@ufmg.br::c932ca45-faf1-4ed4-aa87-a5adc699af38" providerId="AD" clId="Web-{F8C4282D-A097-EBBC-CB86-84D9CA381ADE}" dt="2020-07-28T20:40:49.647" v="939" actId="20577"/>
          <ac:spMkLst>
            <pc:docMk/>
            <pc:sldMk cId="1469320401" sldId="2076137221"/>
            <ac:spMk id="14" creationId="{00000000-0000-0000-0000-000000000000}"/>
          </ac:spMkLst>
        </pc:spChg>
        <pc:spChg chg="mod">
          <ac:chgData name="Flavio Figueiredo" userId="S::flaviovdf@ufmg.br::c932ca45-faf1-4ed4-aa87-a5adc699af38" providerId="AD" clId="Web-{F8C4282D-A097-EBBC-CB86-84D9CA381ADE}" dt="2020-07-28T20:42:17.366" v="1085" actId="1076"/>
          <ac:spMkLst>
            <pc:docMk/>
            <pc:sldMk cId="1469320401" sldId="2076137221"/>
            <ac:spMk id="17" creationId="{00000000-0000-0000-0000-000000000000}"/>
          </ac:spMkLst>
        </pc:spChg>
        <pc:spChg chg="mod">
          <ac:chgData name="Flavio Figueiredo" userId="S::flaviovdf@ufmg.br::c932ca45-faf1-4ed4-aa87-a5adc699af38" providerId="AD" clId="Web-{F8C4282D-A097-EBBC-CB86-84D9CA381ADE}" dt="2020-07-28T20:41:44.569" v="1023" actId="1076"/>
          <ac:spMkLst>
            <pc:docMk/>
            <pc:sldMk cId="1469320401" sldId="2076137221"/>
            <ac:spMk id="20" creationId="{00000000-0000-0000-0000-000000000000}"/>
          </ac:spMkLst>
        </pc:spChg>
        <pc:spChg chg="mod">
          <ac:chgData name="Flavio Figueiredo" userId="S::flaviovdf@ufmg.br::c932ca45-faf1-4ed4-aa87-a5adc699af38" providerId="AD" clId="Web-{F8C4282D-A097-EBBC-CB86-84D9CA381ADE}" dt="2020-07-28T20:41:15.569" v="975" actId="20577"/>
          <ac:spMkLst>
            <pc:docMk/>
            <pc:sldMk cId="1469320401" sldId="2076137221"/>
            <ac:spMk id="21" creationId="{00000000-0000-0000-0000-000000000000}"/>
          </ac:spMkLst>
        </pc:spChg>
        <pc:spChg chg="mod">
          <ac:chgData name="Flavio Figueiredo" userId="S::flaviovdf@ufmg.br::c932ca45-faf1-4ed4-aa87-a5adc699af38" providerId="AD" clId="Web-{F8C4282D-A097-EBBC-CB86-84D9CA381ADE}" dt="2020-07-28T20:42:27.444" v="1109" actId="20577"/>
          <ac:spMkLst>
            <pc:docMk/>
            <pc:sldMk cId="1469320401" sldId="2076137221"/>
            <ac:spMk id="26" creationId="{00000000-0000-0000-0000-000000000000}"/>
          </ac:spMkLst>
        </pc:spChg>
        <pc:picChg chg="mod">
          <ac:chgData name="Flavio Figueiredo" userId="S::flaviovdf@ufmg.br::c932ca45-faf1-4ed4-aa87-a5adc699af38" providerId="AD" clId="Web-{F8C4282D-A097-EBBC-CB86-84D9CA381ADE}" dt="2020-07-28T20:42:12.163" v="1084" actId="1076"/>
          <ac:picMkLst>
            <pc:docMk/>
            <pc:sldMk cId="1469320401" sldId="2076137221"/>
            <ac:picMk id="19" creationId="{00000000-0000-0000-0000-000000000000}"/>
          </ac:picMkLst>
        </pc:picChg>
        <pc:picChg chg="mod">
          <ac:chgData name="Flavio Figueiredo" userId="S::flaviovdf@ufmg.br::c932ca45-faf1-4ed4-aa87-a5adc699af38" providerId="AD" clId="Web-{F8C4282D-A097-EBBC-CB86-84D9CA381ADE}" dt="2020-07-28T20:41:19.600" v="978" actId="1076"/>
          <ac:picMkLst>
            <pc:docMk/>
            <pc:sldMk cId="1469320401" sldId="2076137221"/>
            <ac:picMk id="23" creationId="{00000000-0000-0000-0000-000000000000}"/>
          </ac:picMkLst>
        </pc:picChg>
      </pc:sldChg>
      <pc:sldChg chg="modSp">
        <pc:chgData name="Flavio Figueiredo" userId="S::flaviovdf@ufmg.br::c932ca45-faf1-4ed4-aa87-a5adc699af38" providerId="AD" clId="Web-{F8C4282D-A097-EBBC-CB86-84D9CA381ADE}" dt="2020-07-28T20:56:02.539" v="1224" actId="20577"/>
        <pc:sldMkLst>
          <pc:docMk/>
          <pc:sldMk cId="105802851" sldId="2076137222"/>
        </pc:sldMkLst>
        <pc:spChg chg="mod">
          <ac:chgData name="Flavio Figueiredo" userId="S::flaviovdf@ufmg.br::c932ca45-faf1-4ed4-aa87-a5adc699af38" providerId="AD" clId="Web-{F8C4282D-A097-EBBC-CB86-84D9CA381ADE}" dt="2020-07-28T20:47:56.195" v="1132" actId="20577"/>
          <ac:spMkLst>
            <pc:docMk/>
            <pc:sldMk cId="105802851" sldId="2076137222"/>
            <ac:spMk id="2" creationId="{B89DA699-D2E7-2441-A624-20E71B7A0D76}"/>
          </ac:spMkLst>
        </pc:spChg>
        <pc:spChg chg="mod">
          <ac:chgData name="Flavio Figueiredo" userId="S::flaviovdf@ufmg.br::c932ca45-faf1-4ed4-aa87-a5adc699af38" providerId="AD" clId="Web-{F8C4282D-A097-EBBC-CB86-84D9CA381ADE}" dt="2020-07-28T20:56:02.539" v="1224" actId="20577"/>
          <ac:spMkLst>
            <pc:docMk/>
            <pc:sldMk cId="105802851" sldId="2076137222"/>
            <ac:spMk id="5" creationId="{6FA86200-AFF5-4853-AF4F-9A5082BA7A23}"/>
          </ac:spMkLst>
        </pc:spChg>
      </pc:sldChg>
      <pc:sldChg chg="modSp">
        <pc:chgData name="Flavio Figueiredo" userId="S::flaviovdf@ufmg.br::c932ca45-faf1-4ed4-aa87-a5adc699af38" providerId="AD" clId="Web-{F8C4282D-A097-EBBC-CB86-84D9CA381ADE}" dt="2020-07-28T20:56:12.773" v="1236" actId="20577"/>
        <pc:sldMkLst>
          <pc:docMk/>
          <pc:sldMk cId="597894463" sldId="2076137223"/>
        </pc:sldMkLst>
        <pc:spChg chg="mod">
          <ac:chgData name="Flavio Figueiredo" userId="S::flaviovdf@ufmg.br::c932ca45-faf1-4ed4-aa87-a5adc699af38" providerId="AD" clId="Web-{F8C4282D-A097-EBBC-CB86-84D9CA381ADE}" dt="2020-07-28T20:56:12.773" v="1236" actId="20577"/>
          <ac:spMkLst>
            <pc:docMk/>
            <pc:sldMk cId="597894463" sldId="2076137223"/>
            <ac:spMk id="2" creationId="{B89DA699-D2E7-2441-A624-20E71B7A0D76}"/>
          </ac:spMkLst>
        </pc:spChg>
      </pc:sldChg>
      <pc:sldChg chg="modSp">
        <pc:chgData name="Flavio Figueiredo" userId="S::flaviovdf@ufmg.br::c932ca45-faf1-4ed4-aa87-a5adc699af38" providerId="AD" clId="Web-{F8C4282D-A097-EBBC-CB86-84D9CA381ADE}" dt="2020-07-28T20:57:07.805" v="1344" actId="20577"/>
        <pc:sldMkLst>
          <pc:docMk/>
          <pc:sldMk cId="3261267615" sldId="2076137224"/>
        </pc:sldMkLst>
        <pc:spChg chg="mod">
          <ac:chgData name="Flavio Figueiredo" userId="S::flaviovdf@ufmg.br::c932ca45-faf1-4ed4-aa87-a5adc699af38" providerId="AD" clId="Web-{F8C4282D-A097-EBBC-CB86-84D9CA381ADE}" dt="2020-07-28T20:56:39.414" v="1272" actId="20577"/>
          <ac:spMkLst>
            <pc:docMk/>
            <pc:sldMk cId="3261267615" sldId="2076137224"/>
            <ac:spMk id="3" creationId="{F92F5393-EFF1-4AF1-971D-29A08EEE826E}"/>
          </ac:spMkLst>
        </pc:spChg>
        <pc:spChg chg="mod">
          <ac:chgData name="Flavio Figueiredo" userId="S::flaviovdf@ufmg.br::c932ca45-faf1-4ed4-aa87-a5adc699af38" providerId="AD" clId="Web-{F8C4282D-A097-EBBC-CB86-84D9CA381ADE}" dt="2020-07-28T20:57:07.805" v="1344" actId="20577"/>
          <ac:spMkLst>
            <pc:docMk/>
            <pc:sldMk cId="3261267615" sldId="2076137224"/>
            <ac:spMk id="4" creationId="{00000000-0000-0000-0000-000000000000}"/>
          </ac:spMkLst>
        </pc:spChg>
      </pc:sldChg>
      <pc:sldChg chg="modSp">
        <pc:chgData name="Flavio Figueiredo" userId="S::flaviovdf@ufmg.br::c932ca45-faf1-4ed4-aa87-a5adc699af38" providerId="AD" clId="Web-{F8C4282D-A097-EBBC-CB86-84D9CA381ADE}" dt="2020-07-28T21:22:07.244" v="1992" actId="20577"/>
        <pc:sldMkLst>
          <pc:docMk/>
          <pc:sldMk cId="304567929" sldId="2076137225"/>
        </pc:sldMkLst>
        <pc:spChg chg="mod">
          <ac:chgData name="Flavio Figueiredo" userId="S::flaviovdf@ufmg.br::c932ca45-faf1-4ed4-aa87-a5adc699af38" providerId="AD" clId="Web-{F8C4282D-A097-EBBC-CB86-84D9CA381ADE}" dt="2020-07-28T21:22:07.244" v="1992" actId="20577"/>
          <ac:spMkLst>
            <pc:docMk/>
            <pc:sldMk cId="304567929" sldId="2076137225"/>
            <ac:spMk id="3" creationId="{F92F5393-EFF1-4AF1-971D-29A08EEE826E}"/>
          </ac:spMkLst>
        </pc:spChg>
        <pc:spChg chg="mod">
          <ac:chgData name="Flavio Figueiredo" userId="S::flaviovdf@ufmg.br::c932ca45-faf1-4ed4-aa87-a5adc699af38" providerId="AD" clId="Web-{F8C4282D-A097-EBBC-CB86-84D9CA381ADE}" dt="2020-07-28T21:21:46.806" v="1968" actId="20577"/>
          <ac:spMkLst>
            <pc:docMk/>
            <pc:sldMk cId="304567929" sldId="2076137225"/>
            <ac:spMk id="4" creationId="{00000000-0000-0000-0000-000000000000}"/>
          </ac:spMkLst>
        </pc:spChg>
      </pc:sldChg>
      <pc:sldChg chg="modSp">
        <pc:chgData name="Flavio Figueiredo" userId="S::flaviovdf@ufmg.br::c932ca45-faf1-4ed4-aa87-a5adc699af38" providerId="AD" clId="Web-{F8C4282D-A097-EBBC-CB86-84D9CA381ADE}" dt="2020-07-28T21:23:14.009" v="2084" actId="20577"/>
        <pc:sldMkLst>
          <pc:docMk/>
          <pc:sldMk cId="1060512028" sldId="2076137226"/>
        </pc:sldMkLst>
        <pc:spChg chg="mod">
          <ac:chgData name="Flavio Figueiredo" userId="S::flaviovdf@ufmg.br::c932ca45-faf1-4ed4-aa87-a5adc699af38" providerId="AD" clId="Web-{F8C4282D-A097-EBBC-CB86-84D9CA381ADE}" dt="2020-07-28T21:22:33.962" v="2013" actId="20577"/>
          <ac:spMkLst>
            <pc:docMk/>
            <pc:sldMk cId="1060512028" sldId="2076137226"/>
            <ac:spMk id="3" creationId="{F92F5393-EFF1-4AF1-971D-29A08EEE826E}"/>
          </ac:spMkLst>
        </pc:spChg>
        <pc:spChg chg="mod">
          <ac:chgData name="Flavio Figueiredo" userId="S::flaviovdf@ufmg.br::c932ca45-faf1-4ed4-aa87-a5adc699af38" providerId="AD" clId="Web-{F8C4282D-A097-EBBC-CB86-84D9CA381ADE}" dt="2020-07-28T21:23:14.009" v="2084" actId="20577"/>
          <ac:spMkLst>
            <pc:docMk/>
            <pc:sldMk cId="1060512028" sldId="2076137226"/>
            <ac:spMk id="4" creationId="{00000000-0000-0000-0000-000000000000}"/>
          </ac:spMkLst>
        </pc:spChg>
      </pc:sldChg>
      <pc:sldChg chg="modSp">
        <pc:chgData name="Flavio Figueiredo" userId="S::flaviovdf@ufmg.br::c932ca45-faf1-4ed4-aa87-a5adc699af38" providerId="AD" clId="Web-{F8C4282D-A097-EBBC-CB86-84D9CA381ADE}" dt="2020-07-28T21:24:52.509" v="2155" actId="20577"/>
        <pc:sldMkLst>
          <pc:docMk/>
          <pc:sldMk cId="3055229083" sldId="2076137227"/>
        </pc:sldMkLst>
        <pc:spChg chg="mod">
          <ac:chgData name="Flavio Figueiredo" userId="S::flaviovdf@ufmg.br::c932ca45-faf1-4ed4-aa87-a5adc699af38" providerId="AD" clId="Web-{F8C4282D-A097-EBBC-CB86-84D9CA381ADE}" dt="2020-07-28T21:24:52.509" v="2155" actId="20577"/>
          <ac:spMkLst>
            <pc:docMk/>
            <pc:sldMk cId="3055229083" sldId="2076137227"/>
            <ac:spMk id="2" creationId="{B89DA699-D2E7-2441-A624-20E71B7A0D76}"/>
          </ac:spMkLst>
        </pc:spChg>
        <pc:spChg chg="mod">
          <ac:chgData name="Flavio Figueiredo" userId="S::flaviovdf@ufmg.br::c932ca45-faf1-4ed4-aa87-a5adc699af38" providerId="AD" clId="Web-{F8C4282D-A097-EBBC-CB86-84D9CA381ADE}" dt="2020-07-28T21:24:45.431" v="2137" actId="20577"/>
          <ac:spMkLst>
            <pc:docMk/>
            <pc:sldMk cId="3055229083" sldId="2076137227"/>
            <ac:spMk id="5" creationId="{6FA86200-AFF5-4853-AF4F-9A5082BA7A23}"/>
          </ac:spMkLst>
        </pc:spChg>
      </pc:sldChg>
      <pc:sldChg chg="modSp">
        <pc:chgData name="Flavio Figueiredo" userId="S::flaviovdf@ufmg.br::c932ca45-faf1-4ed4-aa87-a5adc699af38" providerId="AD" clId="Web-{F8C4282D-A097-EBBC-CB86-84D9CA381ADE}" dt="2020-07-28T20:31:37.303" v="650" actId="20577"/>
        <pc:sldMkLst>
          <pc:docMk/>
          <pc:sldMk cId="3352736107" sldId="2076137231"/>
        </pc:sldMkLst>
        <pc:spChg chg="mod">
          <ac:chgData name="Flavio Figueiredo" userId="S::flaviovdf@ufmg.br::c932ca45-faf1-4ed4-aa87-a5adc699af38" providerId="AD" clId="Web-{F8C4282D-A097-EBBC-CB86-84D9CA381ADE}" dt="2020-07-28T20:31:37.303" v="650" actId="20577"/>
          <ac:spMkLst>
            <pc:docMk/>
            <pc:sldMk cId="3352736107" sldId="2076137231"/>
            <ac:spMk id="16" creationId="{37F57E08-7650-B947-89BF-3387B0637054}"/>
          </ac:spMkLst>
        </pc:spChg>
      </pc:sldChg>
      <pc:sldChg chg="modSp add del">
        <pc:chgData name="Flavio Figueiredo" userId="S::flaviovdf@ufmg.br::c932ca45-faf1-4ed4-aa87-a5adc699af38" providerId="AD" clId="Web-{F8C4282D-A097-EBBC-CB86-84D9CA381ADE}" dt="2020-07-28T20:28:16.959" v="512"/>
        <pc:sldMkLst>
          <pc:docMk/>
          <pc:sldMk cId="2695534776" sldId="2076137233"/>
        </pc:sldMkLst>
        <pc:graphicFrameChg chg="mod modGraphic">
          <ac:chgData name="Flavio Figueiredo" userId="S::flaviovdf@ufmg.br::c932ca45-faf1-4ed4-aa87-a5adc699af38" providerId="AD" clId="Web-{F8C4282D-A097-EBBC-CB86-84D9CA381ADE}" dt="2020-07-28T19:34:37.927" v="454"/>
          <ac:graphicFrameMkLst>
            <pc:docMk/>
            <pc:sldMk cId="2695534776" sldId="2076137233"/>
            <ac:graphicFrameMk id="4" creationId="{F74D1633-FA73-AE42-A42C-88906B19DD94}"/>
          </ac:graphicFrameMkLst>
        </pc:graphicFrameChg>
      </pc:sldChg>
      <pc:sldMasterChg chg="add addSldLayout">
        <pc:chgData name="Flavio Figueiredo" userId="S::flaviovdf@ufmg.br::c932ca45-faf1-4ed4-aa87-a5adc699af38" providerId="AD" clId="Web-{F8C4282D-A097-EBBC-CB86-84D9CA381ADE}" dt="2020-07-28T19:34:24.676" v="447"/>
        <pc:sldMasterMkLst>
          <pc:docMk/>
          <pc:sldMasterMk cId="592467272" sldId="2147484849"/>
        </pc:sldMasterMkLst>
        <pc:sldLayoutChg chg="add">
          <pc:chgData name="Flavio Figueiredo" userId="S::flaviovdf@ufmg.br::c932ca45-faf1-4ed4-aa87-a5adc699af38" providerId="AD" clId="Web-{F8C4282D-A097-EBBC-CB86-84D9CA381ADE}" dt="2020-07-28T19:34:24.676" v="447"/>
          <pc:sldLayoutMkLst>
            <pc:docMk/>
            <pc:sldMasterMk cId="592467272" sldId="2147484849"/>
            <pc:sldLayoutMk cId="292295333" sldId="2147484850"/>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926756425" sldId="2147484851"/>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708235139" sldId="2147484852"/>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1820940007" sldId="2147484853"/>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662983339" sldId="2147484854"/>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2331639627" sldId="2147484855"/>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1009535107" sldId="2147484856"/>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2527572602" sldId="2147484857"/>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2842975126" sldId="2147484858"/>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2410586019" sldId="2147484859"/>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2482177626" sldId="2147484860"/>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1320735460" sldId="2147484861"/>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1471818475" sldId="2147484862"/>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777751540" sldId="2147484863"/>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1881799531" sldId="2147484864"/>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488479070" sldId="2147484865"/>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520941105" sldId="2147484866"/>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2583518762" sldId="2147484867"/>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668657531" sldId="2147484868"/>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539839759" sldId="2147484869"/>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394073822" sldId="2147484870"/>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4287529044" sldId="2147484871"/>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3994632319" sldId="2147484872"/>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3725787006" sldId="2147484873"/>
          </pc:sldLayoutMkLst>
        </pc:sldLayoutChg>
        <pc:sldLayoutChg chg="add">
          <pc:chgData name="Flavio Figueiredo" userId="S::flaviovdf@ufmg.br::c932ca45-faf1-4ed4-aa87-a5adc699af38" providerId="AD" clId="Web-{F8C4282D-A097-EBBC-CB86-84D9CA381ADE}" dt="2020-07-28T19:34:24.676" v="447"/>
          <pc:sldLayoutMkLst>
            <pc:docMk/>
            <pc:sldMasterMk cId="592467272" sldId="2147484849"/>
            <pc:sldLayoutMk cId="1461363289" sldId="2147484878"/>
          </pc:sldLayoutMkLst>
        </pc:sldLayoutChg>
      </pc:sldMasterChg>
    </pc:docChg>
  </pc:docChgLst>
  <pc:docChgLst>
    <pc:chgData name="Flavio Figueiredo" userId="S::flaviovdf@ufmg.br::c932ca45-faf1-4ed4-aa87-a5adc699af38" providerId="AD" clId="Web-{E83538CA-7A69-5A96-C768-2E1612DB0860}"/>
    <pc:docChg chg="modSld">
      <pc:chgData name="Flavio Figueiredo" userId="S::flaviovdf@ufmg.br::c932ca45-faf1-4ed4-aa87-a5adc699af38" providerId="AD" clId="Web-{E83538CA-7A69-5A96-C768-2E1612DB0860}" dt="2020-07-29T02:16:47.957" v="29" actId="20577"/>
      <pc:docMkLst>
        <pc:docMk/>
      </pc:docMkLst>
      <pc:sldChg chg="modSp">
        <pc:chgData name="Flavio Figueiredo" userId="S::flaviovdf@ufmg.br::c932ca45-faf1-4ed4-aa87-a5adc699af38" providerId="AD" clId="Web-{E83538CA-7A69-5A96-C768-2E1612DB0860}" dt="2020-07-29T02:16:47.128" v="27" actId="20577"/>
        <pc:sldMkLst>
          <pc:docMk/>
          <pc:sldMk cId="1733562542" sldId="2076137204"/>
        </pc:sldMkLst>
        <pc:spChg chg="mod">
          <ac:chgData name="Flavio Figueiredo" userId="S::flaviovdf@ufmg.br::c932ca45-faf1-4ed4-aa87-a5adc699af38" providerId="AD" clId="Web-{E83538CA-7A69-5A96-C768-2E1612DB0860}" dt="2020-07-29T02:16:47.128" v="27" actId="20577"/>
          <ac:spMkLst>
            <pc:docMk/>
            <pc:sldMk cId="1733562542" sldId="2076137204"/>
            <ac:spMk id="7" creationId="{26879688-121A-2049-9035-7599C95FADB1}"/>
          </ac:spMkLst>
        </pc:spChg>
      </pc:sldChg>
      <pc:sldChg chg="modSp">
        <pc:chgData name="Flavio Figueiredo" userId="S::flaviovdf@ufmg.br::c932ca45-faf1-4ed4-aa87-a5adc699af38" providerId="AD" clId="Web-{E83538CA-7A69-5A96-C768-2E1612DB0860}" dt="2020-07-29T02:16:31.346" v="20" actId="20577"/>
        <pc:sldMkLst>
          <pc:docMk/>
          <pc:sldMk cId="2408455756" sldId="2076137229"/>
        </pc:sldMkLst>
        <pc:spChg chg="mod">
          <ac:chgData name="Flavio Figueiredo" userId="S::flaviovdf@ufmg.br::c932ca45-faf1-4ed4-aa87-a5adc699af38" providerId="AD" clId="Web-{E83538CA-7A69-5A96-C768-2E1612DB0860}" dt="2020-07-29T02:16:24.111" v="15" actId="20577"/>
          <ac:spMkLst>
            <pc:docMk/>
            <pc:sldMk cId="2408455756" sldId="2076137229"/>
            <ac:spMk id="2" creationId="{89EDEB44-88EA-A34E-85FC-9D37FC029315}"/>
          </ac:spMkLst>
        </pc:spChg>
        <pc:spChg chg="mod">
          <ac:chgData name="Flavio Figueiredo" userId="S::flaviovdf@ufmg.br::c932ca45-faf1-4ed4-aa87-a5adc699af38" providerId="AD" clId="Web-{E83538CA-7A69-5A96-C768-2E1612DB0860}" dt="2020-07-29T02:16:31.346" v="20" actId="20577"/>
          <ac:spMkLst>
            <pc:docMk/>
            <pc:sldMk cId="2408455756" sldId="2076137229"/>
            <ac:spMk id="3" creationId="{7818369D-FE23-7942-B59F-67019BF950B6}"/>
          </ac:spMkLst>
        </pc:spChg>
      </pc:sldChg>
      <pc:sldChg chg="modSp">
        <pc:chgData name="Flavio Figueiredo" userId="S::flaviovdf@ufmg.br::c932ca45-faf1-4ed4-aa87-a5adc699af38" providerId="AD" clId="Web-{E83538CA-7A69-5A96-C768-2E1612DB0860}" dt="2020-07-29T02:16:02.313" v="5" actId="20577"/>
        <pc:sldMkLst>
          <pc:docMk/>
          <pc:sldMk cId="1542334872" sldId="2076137230"/>
        </pc:sldMkLst>
        <pc:spChg chg="mod">
          <ac:chgData name="Flavio Figueiredo" userId="S::flaviovdf@ufmg.br::c932ca45-faf1-4ed4-aa87-a5adc699af38" providerId="AD" clId="Web-{E83538CA-7A69-5A96-C768-2E1612DB0860}" dt="2020-07-29T02:16:02.313" v="5" actId="20577"/>
          <ac:spMkLst>
            <pc:docMk/>
            <pc:sldMk cId="1542334872" sldId="2076137230"/>
            <ac:spMk id="2" creationId="{89EDEB44-88EA-A34E-85FC-9D37FC029315}"/>
          </ac:spMkLst>
        </pc:spChg>
        <pc:spChg chg="mod">
          <ac:chgData name="Flavio Figueiredo" userId="S::flaviovdf@ufmg.br::c932ca45-faf1-4ed4-aa87-a5adc699af38" providerId="AD" clId="Web-{E83538CA-7A69-5A96-C768-2E1612DB0860}" dt="2020-07-29T02:15:57.312" v="2" actId="20577"/>
          <ac:spMkLst>
            <pc:docMk/>
            <pc:sldMk cId="1542334872" sldId="2076137230"/>
            <ac:spMk id="3" creationId="{7818369D-FE23-7942-B59F-67019BF950B6}"/>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78D7"/>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3677952"/>
        <c:axId val="4117312"/>
      </c:barChart>
      <c:catAx>
        <c:axId val="367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4117312"/>
        <c:crosses val="autoZero"/>
        <c:auto val="1"/>
        <c:lblAlgn val="ctr"/>
        <c:lblOffset val="100"/>
        <c:noMultiLvlLbl val="0"/>
      </c:catAx>
      <c:valAx>
        <c:axId val="4117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3677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E0DF3A-8A70-0241-80BE-ED51F1826B05}" type="datetimeFigureOut">
              <a:rPr lang="en-US" smtClean="0"/>
              <a:t>8/11/2020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F95792-B08D-F246-B172-1311205253D6}" type="slidenum">
              <a:rPr lang="en-US" smtClean="0"/>
              <a:t>‹#›</a:t>
            </a:fld>
            <a:endParaRPr lang="en-US"/>
          </a:p>
        </p:txBody>
      </p:sp>
    </p:spTree>
    <p:extLst>
      <p:ext uri="{BB962C8B-B14F-4D97-AF65-F5344CB8AC3E}">
        <p14:creationId xmlns:p14="http://schemas.microsoft.com/office/powerpoint/2010/main" val="132548463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59584A-0965-4A1E-BB3C-361E5550CE10}" type="datetimeFigureOut">
              <a:rPr lang="en-US" smtClean="0"/>
              <a:t>8/11/2020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211FCE-0BFA-4EDA-8D9A-65E6FBFC20EC}" type="slidenum">
              <a:rPr lang="en-US" smtClean="0"/>
              <a:t>‹#›</a:t>
            </a:fld>
            <a:endParaRPr lang="en-US"/>
          </a:p>
        </p:txBody>
      </p:sp>
    </p:spTree>
    <p:extLst>
      <p:ext uri="{BB962C8B-B14F-4D97-AF65-F5344CB8AC3E}">
        <p14:creationId xmlns:p14="http://schemas.microsoft.com/office/powerpoint/2010/main" val="38801448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jupyter.org/" TargetMode="External"/><Relationship Id="rId7" Type="http://schemas.openxmlformats.org/officeDocument/2006/relationships/hyperlink" Target="https://seaborn.pydata.org/"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www.numpy.org/" TargetMode="External"/><Relationship Id="rId5" Type="http://schemas.openxmlformats.org/officeDocument/2006/relationships/hyperlink" Target="http://scikit-learn.org/stable/index.html" TargetMode="External"/><Relationship Id="rId4" Type="http://schemas.openxmlformats.org/officeDocument/2006/relationships/hyperlink" Target="https://ipython.or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mathworld.wolfram.com/Distance.html"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mathworld.wolfram.com/Distance.html"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download.microsoft.com/download/4/3/8/438BE24D-4D58-4D9A-900A-A1FC58220813/Microsoft_Security_Intelligence_Report%20_volume8_July-Dec2009_English.pdf"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en.wikipedia.org/wiki/Conditional_probability" TargetMode="External"/><Relationship Id="rId4" Type="http://schemas.openxmlformats.org/officeDocument/2006/relationships/hyperlink" Target="https://www.talosintelligence.com/reputation_center/email_rep"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rchive.ics.uci.edu/ml/datasets/SMS+Spam+Collection"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download.microsoft.com/download/4/3/8/438BE24D-4D58-4D9A-900A-A1FC58220813/Microsoft_Security_Intelligence_Report%20_volume8_July-Dec2009_English.pdf"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en.wikipedia.org/wiki/Conditional_probability" TargetMode="External"/><Relationship Id="rId4" Type="http://schemas.openxmlformats.org/officeDocument/2006/relationships/hyperlink" Target="https://www.talosintelligence.com/reputation_center/email_rep"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en.wikipedia.org/wiki/Least_squares" TargetMode="External"/><Relationship Id="rId2" Type="http://schemas.openxmlformats.org/officeDocument/2006/relationships/slide" Target="../slides/slide39.xml"/><Relationship Id="rId1" Type="http://schemas.openxmlformats.org/officeDocument/2006/relationships/notesMaster" Target="../notesMasters/notesMaster1.xml"/><Relationship Id="rId6" Type="http://schemas.openxmlformats.org/officeDocument/2006/relationships/hyperlink" Target="https://unstats.un.org/unsd/demographic/products/socind/" TargetMode="External"/><Relationship Id="rId5" Type="http://schemas.openxmlformats.org/officeDocument/2006/relationships/hyperlink" Target="https://en.wikipedia.org/wiki/Least_squares" TargetMode="External"/><Relationship Id="rId4" Type="http://schemas.openxmlformats.org/officeDocument/2006/relationships/hyperlink" Target="https://unstats.un.org/unsd/demographic/products/socind/" TargetMode="Externa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Overfitting"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en.wikipedia.org/wiki/Curse_of_dimensionality" TargetMode="External"/><Relationship Id="rId5" Type="http://schemas.openxmlformats.org/officeDocument/2006/relationships/hyperlink" Target="https://en.wikipedia.org/wiki/Overfitting" TargetMode="External"/><Relationship Id="rId4" Type="http://schemas.openxmlformats.org/officeDocument/2006/relationships/hyperlink" Target="https://en.wikipedia.org/wiki/Curse_of_dimensionality" TargetMode="Externa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en.wikipedia.org/wiki/Overfitting"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en.wikipedia.org/wiki/Curse_of_dimensionality" TargetMode="External"/><Relationship Id="rId5" Type="http://schemas.openxmlformats.org/officeDocument/2006/relationships/hyperlink" Target="https://en.wikipedia.org/wiki/Overfitting" TargetMode="External"/><Relationship Id="rId4" Type="http://schemas.openxmlformats.org/officeDocument/2006/relationships/hyperlink" Target="https://en.wikipedia.org/wiki/Curse_of_dimensionality"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en.wikipedia.org/wiki/One-hot"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n.wikipedia.org/wiki/Ordinary_least_squares"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en.wikipedia.org/wiki/Tikhonov_regularization"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&lt;location&gt;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8/11/2020 4:19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1</a:t>
            </a:fld>
            <a:endParaRPr lang="en-US">
              <a:solidFill>
                <a:prstClr val="black"/>
              </a:solidFill>
            </a:endParaRPr>
          </a:p>
        </p:txBody>
      </p:sp>
    </p:spTree>
    <p:extLst>
      <p:ext uri="{BB962C8B-B14F-4D97-AF65-F5344CB8AC3E}">
        <p14:creationId xmlns:p14="http://schemas.microsoft.com/office/powerpoint/2010/main" val="3285115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a:t>
            </a:r>
            <a:r>
              <a:rPr lang="en-US" baseline="0" dirty="0"/>
              <a:t> with a specific question: “Is this retinal scan of a diseased eye?”</a:t>
            </a:r>
          </a:p>
          <a:p>
            <a:endParaRPr lang="en-US" baseline="0" dirty="0"/>
          </a:p>
          <a:p>
            <a:r>
              <a:rPr lang="en-US" dirty="0"/>
              <a:t>Build</a:t>
            </a:r>
            <a:r>
              <a:rPr lang="en-US" baseline="0" dirty="0"/>
              <a:t> the puzzle by necessity. Don’t mention something new (features) until you need it.</a:t>
            </a:r>
          </a:p>
          <a:p>
            <a:endParaRPr lang="en-US" baseline="0" dirty="0"/>
          </a:p>
          <a:p>
            <a:pPr marL="228600" indent="-228600">
              <a:buAutoNum type="arabicPeriod"/>
            </a:pPr>
            <a:r>
              <a:rPr lang="en-US" dirty="0"/>
              <a:t>Built</a:t>
            </a:r>
            <a:r>
              <a:rPr lang="en-US" baseline="0" dirty="0"/>
              <a:t> the puzzle.</a:t>
            </a:r>
          </a:p>
          <a:p>
            <a:pPr marL="228600" indent="-228600">
              <a:buAutoNum type="arabicPeriod"/>
            </a:pPr>
            <a:r>
              <a:rPr lang="en-US" baseline="0" dirty="0"/>
              <a:t>Talk about how you spend your time (calling out data wrangling as something that developers already do—“metadata scientist”).</a:t>
            </a:r>
          </a:p>
          <a:p>
            <a:pPr marL="228600" indent="-228600">
              <a:buAutoNum type="arabicPeriod"/>
            </a:pPr>
            <a:r>
              <a:rPr lang="en-US" baseline="0" dirty="0"/>
              <a:t>Talk about math, how much you need, where you need it.</a:t>
            </a:r>
          </a:p>
          <a:p>
            <a:pPr marL="228600" indent="-228600">
              <a:buAutoNum type="arabicPeriod"/>
            </a:pPr>
            <a:endParaRPr lang="en-US" baseline="0" dirty="0"/>
          </a:p>
          <a:p>
            <a:pPr marL="0" indent="0">
              <a:buNone/>
            </a:pPr>
            <a:r>
              <a:rPr lang="en-US" baseline="0" dirty="0"/>
              <a:t>Also a chance to talk about hidden bias in data, e.g. how it skews towards men in software. So an ML “should I hire this person” would weight men heavily. The data is not bad, it’s just reflecting a situation that is itself the result of bias. The way to subtract it is to extract it explicitly.</a:t>
            </a:r>
          </a:p>
          <a:p>
            <a:pPr marL="0" indent="0">
              <a:buNone/>
            </a:pPr>
            <a:r>
              <a:rPr lang="en-US" baseline="0" dirty="0"/>
              <a:t>But this is also an opportunity! We can’t subtract bias from people’s brains, but we can subtract it from models. So that “hiring engine” may in the end be a force for social justice.</a:t>
            </a:r>
          </a:p>
        </p:txBody>
      </p:sp>
      <p:sp>
        <p:nvSpPr>
          <p:cNvPr id="4" name="Slide Number Placeholder 3"/>
          <p:cNvSpPr>
            <a:spLocks noGrp="1"/>
          </p:cNvSpPr>
          <p:nvPr>
            <p:ph type="sldNum" sz="quarter" idx="10"/>
          </p:nvPr>
        </p:nvSpPr>
        <p:spPr/>
        <p:txBody>
          <a:bodyPr/>
          <a:lstStyle/>
          <a:p>
            <a:fld id="{6E81C507-7249-AE40-8E93-AAF6C347ED90}" type="slidenum">
              <a:rPr lang="en-US" smtClean="0"/>
              <a:t>11</a:t>
            </a:fld>
            <a:endParaRPr lang="en-US"/>
          </a:p>
        </p:txBody>
      </p:sp>
    </p:spTree>
    <p:extLst>
      <p:ext uri="{BB962C8B-B14F-4D97-AF65-F5344CB8AC3E}">
        <p14:creationId xmlns:p14="http://schemas.microsoft.com/office/powerpoint/2010/main" val="9559901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1C507-7249-AE40-8E93-AAF6C347ED90}" type="slidenum">
              <a:rPr lang="en-US" smtClean="0"/>
              <a:t>12</a:t>
            </a:fld>
            <a:endParaRPr lang="en-US"/>
          </a:p>
        </p:txBody>
      </p:sp>
    </p:spTree>
    <p:extLst>
      <p:ext uri="{BB962C8B-B14F-4D97-AF65-F5344CB8AC3E}">
        <p14:creationId xmlns:p14="http://schemas.microsoft.com/office/powerpoint/2010/main" val="3435217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The five questions you can answer with traditional ML:</a:t>
            </a:r>
          </a:p>
          <a:p>
            <a:pPr marL="342900" indent="-342900">
              <a:buFont typeface="+mj-lt"/>
              <a:buAutoNum type="arabicPeriod"/>
            </a:pPr>
            <a:r>
              <a:rPr lang="en-US" b="1" dirty="0"/>
              <a:t>Regression</a:t>
            </a:r>
            <a:r>
              <a:rPr lang="en-US" dirty="0"/>
              <a:t>: Predict a real value for new data given trends in</a:t>
            </a:r>
            <a:r>
              <a:rPr lang="en-US" baseline="0" dirty="0"/>
              <a:t> this</a:t>
            </a:r>
            <a:r>
              <a:rPr lang="en-US" dirty="0"/>
              <a:t> example.</a:t>
            </a:r>
            <a:r>
              <a:rPr lang="en-US" baseline="0" dirty="0"/>
              <a:t>  </a:t>
            </a:r>
            <a:r>
              <a:rPr lang="en-US" dirty="0"/>
              <a:t>How much/how many? e.g. </a:t>
            </a:r>
            <a:r>
              <a:rPr lang="en-US" b="0" dirty="0"/>
              <a:t>sea level rise</a:t>
            </a:r>
            <a:r>
              <a:rPr lang="en-US" dirty="0"/>
              <a:t>: we are currently using data on sea level changes over the past century and the accelerating upward trend to estimate the amount of sea level rise in </a:t>
            </a:r>
            <a:r>
              <a:rPr lang="en-US" baseline="0" dirty="0"/>
              <a:t>the </a:t>
            </a:r>
            <a:r>
              <a:rPr lang="en-US" dirty="0"/>
              <a:t>coming century.</a:t>
            </a:r>
          </a:p>
          <a:p>
            <a:pPr marL="342900" indent="-342900">
              <a:buFont typeface="+mj-lt"/>
              <a:buAutoNum type="arabicPeriod"/>
            </a:pPr>
            <a:r>
              <a:rPr lang="en-US" b="1" dirty="0"/>
              <a:t>Anomaly</a:t>
            </a:r>
            <a:r>
              <a:rPr lang="en-US" dirty="0"/>
              <a:t>: Identify when something unexpected happens. Is this weird?  E.g. </a:t>
            </a:r>
            <a:r>
              <a:rPr lang="en-US" b="0" dirty="0"/>
              <a:t>Pacemaker hacking</a:t>
            </a:r>
            <a:r>
              <a:rPr lang="en-US" dirty="0"/>
              <a:t>: research is being done to detect malware in a pacemaker to prevent data hijacking or malware-related malfunctioning by using an anomaly detector to pick up changes in data transmission timing to a cardiac log or even power consumption and electromagnetic radiation changes.</a:t>
            </a:r>
          </a:p>
          <a:p>
            <a:pPr marL="342900" indent="-342900">
              <a:buFont typeface="+mj-lt"/>
              <a:buAutoNum type="arabicPeriod"/>
            </a:pPr>
            <a:r>
              <a:rPr lang="en-US" b="1" dirty="0"/>
              <a:t>Reinforcement Learning</a:t>
            </a:r>
            <a:r>
              <a:rPr lang="en-US" dirty="0"/>
              <a:t>: Take some appropriate action</a:t>
            </a:r>
            <a:r>
              <a:rPr lang="en-US" baseline="0" dirty="0"/>
              <a:t> or next step.</a:t>
            </a:r>
            <a:r>
              <a:rPr lang="en-US" dirty="0"/>
              <a:t>  E.g. </a:t>
            </a:r>
            <a:r>
              <a:rPr lang="en-US" b="0" dirty="0"/>
              <a:t>Roomba or Roomba-competitor</a:t>
            </a:r>
            <a:r>
              <a:rPr lang="en-US" dirty="0"/>
              <a:t>: a Roomba device decides whether</a:t>
            </a:r>
            <a:r>
              <a:rPr lang="en-US" baseline="0" dirty="0"/>
              <a:t> to return to the base or vacuum the living room again. There’s some sort of reward/penalty involved here</a:t>
            </a:r>
            <a:r>
              <a:rPr lang="en-US" dirty="0"/>
              <a:t>.</a:t>
            </a:r>
          </a:p>
          <a:p>
            <a:pPr marL="342900" indent="-342900">
              <a:buFont typeface="+mj-lt"/>
              <a:buAutoNum type="arabicPeriod"/>
            </a:pPr>
            <a:r>
              <a:rPr lang="en-US" b="1" dirty="0"/>
              <a:t>Classification</a:t>
            </a:r>
            <a:r>
              <a:rPr lang="en-US" dirty="0"/>
              <a:t>: Assign a category to each item or data point. E.g.  </a:t>
            </a:r>
            <a:r>
              <a:rPr lang="en-US" b="0" dirty="0"/>
              <a:t>Exploring the night sky for planets</a:t>
            </a:r>
            <a:r>
              <a:rPr lang="en-US" dirty="0"/>
              <a:t>: light curves (stellar brightness over time) of unexamined stars with Kepler data are being classified as </a:t>
            </a:r>
            <a:r>
              <a:rPr lang="en-US" baseline="0" dirty="0"/>
              <a:t>either </a:t>
            </a:r>
            <a:r>
              <a:rPr lang="en-US" dirty="0"/>
              <a:t>having transiting planets </a:t>
            </a:r>
            <a:r>
              <a:rPr lang="en-US" baseline="0" dirty="0"/>
              <a:t>or not </a:t>
            </a:r>
            <a:r>
              <a:rPr lang="en-US" dirty="0"/>
              <a:t>using </a:t>
            </a:r>
            <a:r>
              <a:rPr lang="en-US" baseline="0" dirty="0"/>
              <a:t>a </a:t>
            </a:r>
            <a:r>
              <a:rPr lang="en-US" dirty="0"/>
              <a:t>pre-trained model on stars with and without transiting planets.</a:t>
            </a:r>
          </a:p>
          <a:p>
            <a:pPr marL="342900" indent="-342900">
              <a:buFont typeface="+mj-lt"/>
              <a:buAutoNum type="arabicPeriod"/>
            </a:pPr>
            <a:r>
              <a:rPr lang="en-US" b="1" dirty="0"/>
              <a:t>Clustering/Recommenders</a:t>
            </a:r>
            <a:r>
              <a:rPr lang="en-US" dirty="0"/>
              <a:t>: G</a:t>
            </a:r>
            <a:r>
              <a:rPr lang="en-US" baseline="0" dirty="0"/>
              <a:t>et to the structure </a:t>
            </a:r>
            <a:r>
              <a:rPr lang="en-US" dirty="0"/>
              <a:t>or layout </a:t>
            </a:r>
            <a:r>
              <a:rPr lang="en-US" baseline="0" dirty="0"/>
              <a:t>of data.  </a:t>
            </a:r>
            <a:r>
              <a:rPr lang="en-US" dirty="0"/>
              <a:t>Are there obvious separable groups?  </a:t>
            </a:r>
            <a:r>
              <a:rPr lang="en-US" baseline="0" dirty="0"/>
              <a:t>E.g. </a:t>
            </a:r>
            <a:r>
              <a:rPr lang="en-US" b="0" dirty="0"/>
              <a:t>Hepatocellular carcinoma metastasis</a:t>
            </a:r>
            <a:r>
              <a:rPr lang="en-US" dirty="0"/>
              <a:t>: researchers are looking at </a:t>
            </a:r>
            <a:r>
              <a:rPr lang="en-US" baseline="0" dirty="0"/>
              <a:t>the </a:t>
            </a:r>
            <a:r>
              <a:rPr lang="en-US" dirty="0"/>
              <a:t>differential profiles of proteins </a:t>
            </a:r>
            <a:r>
              <a:rPr lang="en-US" baseline="0" dirty="0"/>
              <a:t>being </a:t>
            </a:r>
            <a:r>
              <a:rPr lang="en-US" dirty="0"/>
              <a:t>expressed to find </a:t>
            </a:r>
            <a:r>
              <a:rPr lang="en-US" baseline="0" dirty="0"/>
              <a:t>those that are </a:t>
            </a:r>
            <a:r>
              <a:rPr lang="en-US" dirty="0"/>
              <a:t>upregulated during </a:t>
            </a:r>
            <a:r>
              <a:rPr lang="en-US" baseline="0" dirty="0"/>
              <a:t>the </a:t>
            </a:r>
            <a:r>
              <a:rPr lang="en-US" dirty="0"/>
              <a:t>cell invasion process to find new cancer treatment targets</a:t>
            </a:r>
            <a:r>
              <a:rPr lang="en-US" baseline="0" dirty="0"/>
              <a:t>.</a:t>
            </a:r>
          </a:p>
          <a:p>
            <a:pPr marL="342900" indent="-342900">
              <a:buFont typeface="+mj-lt"/>
              <a:buAutoNum type="arabicPeriod"/>
            </a:pPr>
            <a:endParaRPr lang="en-US" baseline="0" dirty="0"/>
          </a:p>
          <a:p>
            <a:pPr marL="0" indent="0">
              <a:buFont typeface="+mj-lt"/>
              <a:buNone/>
            </a:pPr>
            <a:endParaRPr lang="en-US" dirty="0"/>
          </a:p>
          <a:p>
            <a:endParaRPr lang="en-US" dirty="0"/>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61493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8/11/2020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240405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Notebooks is a cloud-based platform for building and running </a:t>
            </a:r>
            <a:r>
              <a:rPr lang="en-US" u="sng" dirty="0">
                <a:hlinkClick r:id="rId3"/>
              </a:rPr>
              <a:t>Jupyter</a:t>
            </a:r>
            <a:r>
              <a:rPr lang="en-US" dirty="0"/>
              <a:t> Notebooks. Jupyter is an environment based on </a:t>
            </a:r>
            <a:r>
              <a:rPr lang="en-US" u="sng" dirty="0">
                <a:hlinkClick r:id="rId4"/>
              </a:rPr>
              <a:t>IPython</a:t>
            </a:r>
            <a:r>
              <a:rPr lang="en-US" dirty="0"/>
              <a:t> that facilitates interactive programming and data analysis using a variety of programming languages, including Python. Jupyter Notebooks enjoy widespread use in research and academia for mathematical modeling, machine learning, statistical analysis, and for teaching and learning how to code.</a:t>
            </a:r>
          </a:p>
          <a:p>
            <a:endParaRPr lang="en-US" dirty="0"/>
          </a:p>
          <a:p>
            <a:r>
              <a:rPr lang="en-US" dirty="0"/>
              <a:t>Azure Notebooks provide Jupyter as a free service. It's a convenient way to build notebooks and share them with others without having to install and manage a Jupyter server. And it's web-based, making it an ideal solution for collaborating online. In this lab, you will create an Azure Notebook and use three popular Python libraries — </a:t>
            </a:r>
            <a:r>
              <a:rPr lang="en-US" u="sng" dirty="0">
                <a:hlinkClick r:id="rId5"/>
              </a:rPr>
              <a:t>scikit-learn</a:t>
            </a:r>
            <a:r>
              <a:rPr lang="en-US" dirty="0"/>
              <a:t>, </a:t>
            </a:r>
            <a:r>
              <a:rPr lang="en-US" u="sng" dirty="0">
                <a:hlinkClick r:id="rId6"/>
              </a:rPr>
              <a:t>NumPy</a:t>
            </a:r>
            <a:r>
              <a:rPr lang="en-US" dirty="0"/>
              <a:t>, and </a:t>
            </a:r>
            <a:r>
              <a:rPr lang="en-US" u="sng" dirty="0">
                <a:hlinkClick r:id="rId7"/>
              </a:rPr>
              <a:t>Seaborn</a:t>
            </a:r>
            <a:r>
              <a:rPr lang="en-US" dirty="0"/>
              <a:t> — to analyze your data. Then you will share the notebook so others can experiment with it too.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7018986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𝑛</m:t>
                    </m:r>
                  </m:oMath>
                </a14:m>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𝑘</m:t>
                    </m:r>
                  </m:oMath>
                </a14:m>
                <a:r>
                  <a:rPr lang="en-US" sz="900" kern="1200" dirty="0">
                    <a:solidFill>
                      <a:schemeClr val="tx1"/>
                    </a:solidFill>
                    <a:effectLst/>
                    <a:latin typeface="Segoe UI" panose="020B0502040204020203" pitchFamily="34" charset="0"/>
                    <a:ea typeface="+mn-ea"/>
                    <a:cs typeface="+mn-cs"/>
                  </a:rPr>
                  <a:t> clusters that provide the best separation between clusters.</a:t>
                </a:r>
              </a:p>
            </p:txBody>
          </p:sp>
        </mc:Choice>
        <mc:Fallback xmlns="">
          <p:sp>
            <p:nvSpPr>
              <p:cNvPr id="3" name="Notes Placeholder 2"/>
              <p:cNvSpPr>
                <a:spLocks noGrp="1"/>
              </p:cNvSpPr>
              <p:nvPr>
                <p:ph type="body" idx="1"/>
              </p:nvPr>
            </p:nvSpPr>
            <p:spPr/>
            <p:txBody>
              <a:bodyPr/>
              <a:lstStyle/>
              <a:p>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r>
                  <a:rPr lang="en-US" sz="900" i="0" kern="1200">
                    <a:solidFill>
                      <a:schemeClr val="tx1"/>
                    </a:solidFill>
                    <a:effectLst/>
                    <a:latin typeface="Cambria Math" panose="02040503050406030204" pitchFamily="18" charset="0"/>
                    <a:ea typeface="+mn-ea"/>
                    <a:cs typeface="+mn-cs"/>
                  </a:rPr>
                  <a:t>𝑛</a:t>
                </a:r>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r>
                  <a:rPr lang="en-US" sz="900" i="0" kern="1200">
                    <a:solidFill>
                      <a:schemeClr val="tx1"/>
                    </a:solidFill>
                    <a:effectLst/>
                    <a:latin typeface="Cambria Math" panose="02040503050406030204" pitchFamily="18" charset="0"/>
                    <a:ea typeface="+mn-ea"/>
                    <a:cs typeface="+mn-cs"/>
                  </a:rPr>
                  <a:t>𝑘</a:t>
                </a:r>
                <a:r>
                  <a:rPr lang="en-US" sz="900" kern="1200" dirty="0">
                    <a:solidFill>
                      <a:schemeClr val="tx1"/>
                    </a:solidFill>
                    <a:effectLst/>
                    <a:latin typeface="Segoe UI" panose="020B0502040204020203" pitchFamily="34" charset="0"/>
                    <a:ea typeface="+mn-ea"/>
                    <a:cs typeface="+mn-cs"/>
                  </a:rPr>
                  <a:t> clusters that provide the best separation between clusters.</a:t>
                </a:r>
              </a:p>
            </p:txBody>
          </p:sp>
        </mc:Fallback>
      </mc:AlternateContent>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264958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993690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𝑛</m:t>
                    </m:r>
                  </m:oMath>
                </a14:m>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14:m>
                  <m:oMath xmlns:m="http://schemas.openxmlformats.org/officeDocument/2006/math">
                    <m:r>
                      <a:rPr lang="en-US" sz="900" i="1" kern="1200">
                        <a:solidFill>
                          <a:schemeClr val="tx1"/>
                        </a:solidFill>
                        <a:effectLst/>
                        <a:latin typeface="Cambria Math" panose="02040503050406030204" pitchFamily="18" charset="0"/>
                        <a:ea typeface="+mn-ea"/>
                        <a:cs typeface="+mn-cs"/>
                      </a:rPr>
                      <m:t>𝑘</m:t>
                    </m:r>
                  </m:oMath>
                </a14:m>
                <a:r>
                  <a:rPr lang="en-US" sz="900" kern="1200" dirty="0">
                    <a:solidFill>
                      <a:schemeClr val="tx1"/>
                    </a:solidFill>
                    <a:effectLst/>
                    <a:latin typeface="Segoe UI" panose="020B0502040204020203" pitchFamily="34" charset="0"/>
                    <a:ea typeface="+mn-ea"/>
                    <a:cs typeface="+mn-cs"/>
                  </a:rPr>
                  <a:t> clusters that provide the best separation between clusters.</a:t>
                </a:r>
              </a:p>
            </p:txBody>
          </p:sp>
        </mc:Choice>
        <mc:Fallback xmlns="">
          <p:sp>
            <p:nvSpPr>
              <p:cNvPr id="3" name="Notes Placeholder 2"/>
              <p:cNvSpPr>
                <a:spLocks noGrp="1"/>
              </p:cNvSpPr>
              <p:nvPr>
                <p:ph type="body" idx="1"/>
              </p:nvPr>
            </p:nvSpPr>
            <p:spPr/>
            <p:txBody>
              <a:bodyPr/>
              <a:lstStyle/>
              <a:p>
                <a:r>
                  <a:rPr lang="en-US" sz="900" i="1" kern="1200" dirty="0">
                    <a:solidFill>
                      <a:schemeClr val="tx1"/>
                    </a:solidFill>
                    <a:effectLst/>
                    <a:latin typeface="Segoe UI" panose="020B0502040204020203" pitchFamily="34" charset="0"/>
                    <a:ea typeface="+mn-ea"/>
                    <a:cs typeface="+mn-cs"/>
                  </a:rPr>
                  <a:t>Supervised</a:t>
                </a:r>
                <a:r>
                  <a:rPr lang="en-US" sz="900" kern="1200" dirty="0">
                    <a:solidFill>
                      <a:schemeClr val="tx1"/>
                    </a:solidFill>
                    <a:effectLst/>
                    <a:latin typeface="Segoe UI" panose="020B0502040204020203" pitchFamily="34" charset="0"/>
                    <a:ea typeface="+mn-ea"/>
                    <a:cs typeface="+mn-cs"/>
                  </a:rPr>
                  <a:t> machine learning (ML), in which we provide labeled training data for the algorithm.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is the first </a:t>
                </a:r>
                <a:r>
                  <a:rPr lang="en-US" sz="900" i="1" kern="1200" dirty="0">
                    <a:solidFill>
                      <a:schemeClr val="tx1"/>
                    </a:solidFill>
                    <a:effectLst/>
                    <a:latin typeface="Segoe UI" panose="020B0502040204020203" pitchFamily="34" charset="0"/>
                    <a:ea typeface="+mn-ea"/>
                    <a:cs typeface="+mn-cs"/>
                  </a:rPr>
                  <a:t>unsupervised</a:t>
                </a:r>
                <a:r>
                  <a:rPr lang="en-US" sz="900" kern="1200" dirty="0">
                    <a:solidFill>
                      <a:schemeClr val="tx1"/>
                    </a:solidFill>
                    <a:effectLst/>
                    <a:latin typeface="Segoe UI" panose="020B0502040204020203" pitchFamily="34" charset="0"/>
                    <a:ea typeface="+mn-ea"/>
                    <a:cs typeface="+mn-cs"/>
                  </a:rPr>
                  <a:t> ML algorithm that we have dealt with: we provide the algorithm with a set of </a:t>
                </a:r>
                <a:r>
                  <a:rPr lang="en-US" sz="900" i="0" kern="1200">
                    <a:solidFill>
                      <a:schemeClr val="tx1"/>
                    </a:solidFill>
                    <a:effectLst/>
                    <a:latin typeface="Cambria Math" panose="02040503050406030204" pitchFamily="18" charset="0"/>
                    <a:ea typeface="+mn-ea"/>
                    <a:cs typeface="+mn-cs"/>
                  </a:rPr>
                  <a:t>𝑛</a:t>
                </a:r>
                <a:r>
                  <a:rPr lang="en-US" sz="900" kern="1200" dirty="0">
                    <a:solidFill>
                      <a:schemeClr val="tx1"/>
                    </a:solidFill>
                    <a:effectLst/>
                    <a:latin typeface="Segoe UI" panose="020B0502040204020203" pitchFamily="34" charset="0"/>
                    <a:ea typeface="+mn-ea"/>
                    <a:cs typeface="+mn-cs"/>
                  </a:rPr>
                  <a:t> data points and tell the algorithm that we want that data partitioned into </a:t>
                </a:r>
                <a:r>
                  <a:rPr lang="en-US" sz="900" i="0" kern="1200">
                    <a:solidFill>
                      <a:schemeClr val="tx1"/>
                    </a:solidFill>
                    <a:effectLst/>
                    <a:latin typeface="Cambria Math" panose="02040503050406030204" pitchFamily="18" charset="0"/>
                    <a:ea typeface="+mn-ea"/>
                    <a:cs typeface="+mn-cs"/>
                  </a:rPr>
                  <a:t>𝑘</a:t>
                </a:r>
                <a:r>
                  <a:rPr lang="en-US" sz="900" kern="1200" dirty="0">
                    <a:solidFill>
                      <a:schemeClr val="tx1"/>
                    </a:solidFill>
                    <a:effectLst/>
                    <a:latin typeface="Segoe UI" panose="020B0502040204020203" pitchFamily="34" charset="0"/>
                    <a:ea typeface="+mn-ea"/>
                    <a:cs typeface="+mn-cs"/>
                  </a:rPr>
                  <a:t> clusters that provide the best separation between clusters.</a:t>
                </a:r>
              </a:p>
            </p:txBody>
          </p:sp>
        </mc:Fallback>
      </mc:AlternateContent>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993690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algorithm is an example of unsupervised</a:t>
                </a:r>
                <a:r>
                  <a:rPr lang="en-US" sz="1200" kern="1200" baseline="0" dirty="0">
                    <a:solidFill>
                      <a:schemeClr val="tx1"/>
                    </a:solidFill>
                    <a:effectLst/>
                    <a:latin typeface="+mn-lt"/>
                    <a:ea typeface="+mn-ea"/>
                    <a:cs typeface="+mn-cs"/>
                  </a:rPr>
                  <a:t> ML: all we do is give it the number of clusters to superimpose over a dataset and the algorithm goes to work knowing nothing about the data (such as examples of accurate classifications).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algorithm works by randomly assigning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𝑘</m:t>
                    </m:r>
                  </m:oMath>
                </a14:m>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centroids</a:t>
                </a:r>
                <a:r>
                  <a:rPr lang="en-US" sz="1200" kern="1200" dirty="0">
                    <a:solidFill>
                      <a:schemeClr val="tx1"/>
                    </a:solidFill>
                    <a:effectLst/>
                    <a:latin typeface="+mn-lt"/>
                    <a:ea typeface="+mn-ea"/>
                    <a:cs typeface="+mn-cs"/>
                  </a:rPr>
                  <a:t> (or geometric centers of subsets of the dataset as measured through </a:t>
                </a:r>
                <a:r>
                  <a:rPr lang="en-US" sz="1200" u="sng" kern="1200" dirty="0">
                    <a:solidFill>
                      <a:schemeClr val="tx1"/>
                    </a:solidFill>
                    <a:effectLst/>
                    <a:latin typeface="+mn-lt"/>
                    <a:ea typeface="+mn-ea"/>
                    <a:cs typeface="+mn-cs"/>
                    <a:hlinkClick r:id="rId3"/>
                  </a:rPr>
                  <a:t>Euclidean distance</a:t>
                </a:r>
                <a:r>
                  <a:rPr lang="en-US" sz="1200" kern="1200" dirty="0">
                    <a:solidFill>
                      <a:schemeClr val="tx1"/>
                    </a:solidFill>
                    <a:effectLst/>
                    <a:latin typeface="+mn-lt"/>
                    <a:ea typeface="+mn-ea"/>
                    <a:cs typeface="+mn-cs"/>
                  </a:rPr>
                  <a:t>) to the data and then iteratively moving those centroids around the feature space until it converges on an arrangement of the centroids that minimizes the variance within the clusters.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uses</a:t>
                </a:r>
                <a:r>
                  <a:rPr lang="en-US" sz="1200" kern="1200" baseline="0" dirty="0">
                    <a:solidFill>
                      <a:schemeClr val="tx1"/>
                    </a:solidFill>
                    <a:effectLst/>
                    <a:latin typeface="+mn-lt"/>
                    <a:ea typeface="+mn-ea"/>
                    <a:cs typeface="+mn-cs"/>
                  </a:rPr>
                  <a:t> Euclidean distance, it is also a very fast algorithm for classifying new data points.</a:t>
                </a:r>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algorithm is an example of unsupervised</a:t>
                </a:r>
                <a:r>
                  <a:rPr lang="en-US" sz="1200" kern="1200" baseline="0" dirty="0">
                    <a:solidFill>
                      <a:schemeClr val="tx1"/>
                    </a:solidFill>
                    <a:effectLst/>
                    <a:latin typeface="+mn-lt"/>
                    <a:ea typeface="+mn-ea"/>
                    <a:cs typeface="+mn-cs"/>
                  </a:rPr>
                  <a:t> ML: all we do is give it the number of clusters to superimpose over a dataset and the algorithm goes to work knowing nothing about the data (such as examples of accurate classifications).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algorithm works by randomly assigning </a:t>
                </a:r>
                <a:r>
                  <a:rPr lang="en-US" sz="1200" i="0" kern="1200">
                    <a:solidFill>
                      <a:schemeClr val="tx1"/>
                    </a:solidFill>
                    <a:effectLst/>
                    <a:latin typeface="Cambria Math" panose="02040503050406030204" pitchFamily="18" charset="0"/>
                    <a:ea typeface="+mn-ea"/>
                    <a:cs typeface="+mn-cs"/>
                  </a:rPr>
                  <a:t>𝑘</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centroids</a:t>
                </a:r>
                <a:r>
                  <a:rPr lang="en-US" sz="1200" kern="1200" dirty="0">
                    <a:solidFill>
                      <a:schemeClr val="tx1"/>
                    </a:solidFill>
                    <a:effectLst/>
                    <a:latin typeface="+mn-lt"/>
                    <a:ea typeface="+mn-ea"/>
                    <a:cs typeface="+mn-cs"/>
                  </a:rPr>
                  <a:t> (or geometric centers of subsets of the dataset as measured through </a:t>
                </a:r>
                <a:r>
                  <a:rPr lang="en-US" sz="1200" u="sng" kern="1200" dirty="0">
                    <a:solidFill>
                      <a:schemeClr val="tx1"/>
                    </a:solidFill>
                    <a:effectLst/>
                    <a:latin typeface="+mn-lt"/>
                    <a:ea typeface="+mn-ea"/>
                    <a:cs typeface="+mn-cs"/>
                    <a:hlinkClick r:id="rId4"/>
                  </a:rPr>
                  <a:t>Euclidean distance</a:t>
                </a:r>
                <a:r>
                  <a:rPr lang="en-US" sz="1200" kern="1200" dirty="0">
                    <a:solidFill>
                      <a:schemeClr val="tx1"/>
                    </a:solidFill>
                    <a:effectLst/>
                    <a:latin typeface="+mn-lt"/>
                    <a:ea typeface="+mn-ea"/>
                    <a:cs typeface="+mn-cs"/>
                  </a:rPr>
                  <a:t>) to the data and then iteratively moving those centroids around the feature space until it converges on an arrangement of the centroids that minimizes the variance within the clusters.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uses</a:t>
                </a:r>
                <a:r>
                  <a:rPr lang="en-US" sz="1200" kern="1200" baseline="0" dirty="0">
                    <a:solidFill>
                      <a:schemeClr val="tx1"/>
                    </a:solidFill>
                    <a:effectLst/>
                    <a:latin typeface="+mn-lt"/>
                    <a:ea typeface="+mn-ea"/>
                    <a:cs typeface="+mn-cs"/>
                  </a:rPr>
                  <a:t> Euclidean distance, it is also a very fast algorithm for classifying new data points.</a:t>
                </a:r>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20</a:t>
            </a:fld>
            <a:endParaRPr lang="en-US" dirty="0"/>
          </a:p>
        </p:txBody>
      </p:sp>
    </p:spTree>
    <p:extLst>
      <p:ext uri="{BB962C8B-B14F-4D97-AF65-F5344CB8AC3E}">
        <p14:creationId xmlns:p14="http://schemas.microsoft.com/office/powerpoint/2010/main" val="4151997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What sorts of foods populate the different clusters? We will examine that question in greater depth in</a:t>
            </a:r>
            <a:r>
              <a:rPr lang="en-US" sz="1200" b="0" i="0" kern="1200" baseline="0" dirty="0">
                <a:solidFill>
                  <a:schemeClr val="tx1"/>
                </a:solidFill>
                <a:effectLst/>
                <a:latin typeface="+mn-lt"/>
                <a:ea typeface="+mn-ea"/>
                <a:cs typeface="+mn-cs"/>
              </a:rPr>
              <a:t> the section</a:t>
            </a:r>
            <a:r>
              <a:rPr lang="en-US" sz="1200" b="0" i="0" kern="1200" dirty="0">
                <a:solidFill>
                  <a:schemeClr val="tx1"/>
                </a:solidFill>
                <a:effectLst/>
                <a:latin typeface="+mn-lt"/>
                <a:ea typeface="+mn-ea"/>
                <a:cs typeface="+mn-cs"/>
              </a:rPr>
              <a:t>, but we can get some sense of our clusters just by looking at the food</a:t>
            </a:r>
            <a:r>
              <a:rPr lang="en-US" sz="1200" b="0" i="0" kern="1200" baseline="0" dirty="0">
                <a:solidFill>
                  <a:schemeClr val="tx1"/>
                </a:solidFill>
                <a:effectLst/>
                <a:latin typeface="+mn-lt"/>
                <a:ea typeface="+mn-ea"/>
                <a:cs typeface="+mn-cs"/>
              </a:rPr>
              <a:t> groups in one</a:t>
            </a:r>
            <a:r>
              <a:rPr lang="en-US" sz="1200" b="0" i="0" kern="1200" dirty="0">
                <a:solidFill>
                  <a:schemeClr val="tx1"/>
                </a:solidFill>
                <a:effectLst/>
                <a:latin typeface="+mn-lt"/>
                <a:ea typeface="+mn-ea"/>
                <a:cs typeface="+mn-cs"/>
              </a:rPr>
              <a:t> of them.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of the entries in this cluster make sense, whereas others look kind of like the contents of a grab bag. Part of the reason for this is that the </a:t>
            </a:r>
            <a:r>
              <a:rPr lang="en-US" sz="1200" i="1" kern="1200" dirty="0">
                <a:solidFill>
                  <a:schemeClr val="tx1"/>
                </a:solidFill>
                <a:effectLst/>
                <a:latin typeface="+mn-lt"/>
                <a:ea typeface="+mn-ea"/>
                <a:cs typeface="+mn-cs"/>
              </a:rPr>
              <a:t>k</a:t>
            </a:r>
            <a:r>
              <a:rPr lang="en-US" sz="1200" kern="1200" dirty="0">
                <a:solidFill>
                  <a:schemeClr val="tx1"/>
                </a:solidFill>
                <a:effectLst/>
                <a:latin typeface="+mn-lt"/>
                <a:ea typeface="+mn-ea"/>
                <a:cs typeface="+mn-cs"/>
              </a:rPr>
              <a:t>-means algorithm must draw rather arbitrary boundaries between clusters; there will be a lot of entries in all clusters that are right on the edge and could reasonably belong to two or more clusters.</a:t>
            </a:r>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21</a:t>
            </a:fld>
            <a:endParaRPr lang="en-US" dirty="0"/>
          </a:p>
        </p:txBody>
      </p:sp>
    </p:spTree>
    <p:extLst>
      <p:ext uri="{BB962C8B-B14F-4D97-AF65-F5344CB8AC3E}">
        <p14:creationId xmlns:p14="http://schemas.microsoft.com/office/powerpoint/2010/main" val="3266121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8/11/2020 4:19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6213420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200"/>
              </a:spcBef>
              <a:spcAft>
                <a:spcPts val="0"/>
              </a:spcAft>
            </a:pPr>
            <a:r>
              <a:rPr lang="en-US" sz="1200" kern="1200" dirty="0">
                <a:solidFill>
                  <a:schemeClr val="tx1"/>
                </a:solidFill>
                <a:effectLst/>
                <a:latin typeface="+mn-lt"/>
                <a:ea typeface="+mn-ea"/>
                <a:cs typeface="+mn-cs"/>
              </a:rPr>
              <a:t>Like the situation with PCA, we can create visualizations of our clusters, but visualization is crude at best when it has been projected downward through so many dimensions. That said, even when trying to project from 43 dimensions down to 3 dimensions, noticeable patterns persist. </a:t>
            </a:r>
          </a:p>
          <a:p>
            <a:pPr marL="0" marR="0">
              <a:lnSpc>
                <a:spcPct val="107000"/>
              </a:lnSpc>
              <a:spcBef>
                <a:spcPts val="200"/>
              </a:spcBef>
              <a:spcAft>
                <a:spcPts val="0"/>
              </a:spcAft>
            </a:pPr>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Notice that there’s no hard boundary visible between the purple and yellow clusters. The boundary is there, but because it's a higher-dimensional hyperplane, it gets smeared across three-dimensional space.</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Note also that points from the light blue cluster are scattered across the plot. This is also an artifact of the clusters’ projection down from 43 dimensions to 3.</a:t>
            </a:r>
          </a:p>
        </p:txBody>
      </p:sp>
      <p:sp>
        <p:nvSpPr>
          <p:cNvPr id="4" name="Slide Number Placeholder 3"/>
          <p:cNvSpPr>
            <a:spLocks noGrp="1"/>
          </p:cNvSpPr>
          <p:nvPr>
            <p:ph type="sldNum" sz="quarter" idx="10"/>
          </p:nvPr>
        </p:nvSpPr>
        <p:spPr/>
        <p:txBody>
          <a:bodyPr/>
          <a:lstStyle/>
          <a:p>
            <a:fld id="{C7CBFB2A-6F33-4E35-AA02-0CD5015C3290}" type="slidenum">
              <a:rPr lang="en-US" smtClean="0"/>
              <a:t>22</a:t>
            </a:fld>
            <a:endParaRPr lang="en-US" dirty="0"/>
          </a:p>
        </p:txBody>
      </p:sp>
    </p:spTree>
    <p:extLst>
      <p:ext uri="{BB962C8B-B14F-4D97-AF65-F5344CB8AC3E}">
        <p14:creationId xmlns:p14="http://schemas.microsoft.com/office/powerpoint/2010/main" val="307414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determining the correct number of clusters can require a lot of domain knowledge and data interpretation. However, we can use the elbow method as a rough heuristic for determining the number of clusters to use, even absent any domain knowledge.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elbow method, we plot the within-cluster sum of squares (WCSS, a measure of the variability of the observations within each cluster) against different values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𝑘</m:t>
                    </m:r>
                  </m:oMath>
                </a14:m>
                <a:r>
                  <a:rPr lang="en-US" sz="1200" kern="1200" dirty="0">
                    <a:solidFill>
                      <a:schemeClr val="tx1"/>
                    </a:solidFill>
                    <a:effectLst/>
                    <a:latin typeface="+mn-lt"/>
                    <a:ea typeface="+mn-ea"/>
                    <a:cs typeface="+mn-cs"/>
                  </a:rPr>
                  <a:t>. As with the scree graph we used with PCA, we’re looking for the value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𝑘</m:t>
                    </m:r>
                  </m:oMath>
                </a14:m>
                <a:r>
                  <a:rPr lang="en-US" sz="1200" kern="1200" dirty="0">
                    <a:solidFill>
                      <a:schemeClr val="tx1"/>
                    </a:solidFill>
                    <a:effectLst/>
                    <a:latin typeface="+mn-lt"/>
                    <a:ea typeface="+mn-ea"/>
                    <a:cs typeface="+mn-cs"/>
                  </a:rPr>
                  <a:t> near where WCSS begins to flatten out and form an elbow-shaped</a:t>
                </a:r>
                <a:r>
                  <a:rPr lang="en-US" sz="1200" kern="1200" baseline="0" dirty="0">
                    <a:solidFill>
                      <a:schemeClr val="tx1"/>
                    </a:solidFill>
                    <a:effectLst/>
                    <a:latin typeface="+mn-lt"/>
                    <a:ea typeface="+mn-ea"/>
                    <a:cs typeface="+mn-cs"/>
                  </a:rPr>
                  <a:t> curve</a:t>
                </a:r>
                <a:r>
                  <a:rPr lang="en-US" sz="1200" kern="1200" dirty="0">
                    <a:solidFill>
                      <a:schemeClr val="tx1"/>
                    </a:solidFill>
                    <a:effectLst/>
                    <a:latin typeface="+mn-lt"/>
                    <a:ea typeface="+mn-ea"/>
                    <a:cs typeface="+mn-cs"/>
                  </a:rPr>
                  <a:t>.</a:t>
                </a: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practice, determining the correct number of clusters can require a lot of domain knowledge and data interpretation. However, we can use the elbow method as a rough heuristic for determining the number of clusters to use, even absent any domain knowledge.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the elbow method, we plot the within-cluster sum of squares (WCSS, a measure of the variability of the observations within each cluster) against different values of </a:t>
                </a:r>
                <a:r>
                  <a:rPr lang="en-US" sz="1200" i="0" kern="1200">
                    <a:solidFill>
                      <a:schemeClr val="tx1"/>
                    </a:solidFill>
                    <a:effectLst/>
                    <a:latin typeface="Cambria Math" panose="02040503050406030204" pitchFamily="18" charset="0"/>
                    <a:ea typeface="+mn-ea"/>
                    <a:cs typeface="+mn-cs"/>
                  </a:rPr>
                  <a:t>𝑘</a:t>
                </a:r>
                <a:r>
                  <a:rPr lang="en-US" sz="1200" kern="1200" dirty="0">
                    <a:solidFill>
                      <a:schemeClr val="tx1"/>
                    </a:solidFill>
                    <a:effectLst/>
                    <a:latin typeface="+mn-lt"/>
                    <a:ea typeface="+mn-ea"/>
                    <a:cs typeface="+mn-cs"/>
                  </a:rPr>
                  <a:t>. As with the scree graph we used with PCA, we’re looking for the value of </a:t>
                </a:r>
                <a:r>
                  <a:rPr lang="en-US" sz="1200" i="0" kern="1200">
                    <a:solidFill>
                      <a:schemeClr val="tx1"/>
                    </a:solidFill>
                    <a:effectLst/>
                    <a:latin typeface="Cambria Math" panose="02040503050406030204" pitchFamily="18" charset="0"/>
                    <a:ea typeface="+mn-ea"/>
                    <a:cs typeface="+mn-cs"/>
                  </a:rPr>
                  <a:t>𝑘</a:t>
                </a:r>
                <a:r>
                  <a:rPr lang="en-US" sz="1200" kern="1200" dirty="0">
                    <a:solidFill>
                      <a:schemeClr val="tx1"/>
                    </a:solidFill>
                    <a:effectLst/>
                    <a:latin typeface="+mn-lt"/>
                    <a:ea typeface="+mn-ea"/>
                    <a:cs typeface="+mn-cs"/>
                  </a:rPr>
                  <a:t> near where WCSS begins to flatten out and form an elbow-shaped</a:t>
                </a:r>
                <a:r>
                  <a:rPr lang="en-US" sz="1200" kern="1200" baseline="0" dirty="0">
                    <a:solidFill>
                      <a:schemeClr val="tx1"/>
                    </a:solidFill>
                    <a:effectLst/>
                    <a:latin typeface="+mn-lt"/>
                    <a:ea typeface="+mn-ea"/>
                    <a:cs typeface="+mn-cs"/>
                  </a:rPr>
                  <a:t> curve</a:t>
                </a:r>
                <a:r>
                  <a:rPr lang="en-US" sz="1200" kern="1200" dirty="0">
                    <a:solidFill>
                      <a:schemeClr val="tx1"/>
                    </a:solidFill>
                    <a:effectLst/>
                    <a:latin typeface="+mn-lt"/>
                    <a:ea typeface="+mn-ea"/>
                    <a:cs typeface="+mn-cs"/>
                  </a:rPr>
                  <a:t>.</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23</a:t>
            </a:fld>
            <a:endParaRPr lang="en-US" dirty="0"/>
          </a:p>
        </p:txBody>
      </p:sp>
    </p:spTree>
    <p:extLst>
      <p:ext uri="{BB962C8B-B14F-4D97-AF65-F5344CB8AC3E}">
        <p14:creationId xmlns:p14="http://schemas.microsoft.com/office/powerpoint/2010/main" val="15555468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panose="020B0502040204020203" pitchFamily="34" charset="0"/>
                <a:ea typeface="+mn-ea"/>
                <a:cs typeface="+mn-cs"/>
              </a:rPr>
              <a:t>In contrast to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Naive Bayes is a supervised machine-learning (ML) algorithm. It provides good speed and good accuracy, and it is often used in aspects of natural-language processing such as text classification or, in our case in this section, spam detection.</a:t>
            </a:r>
          </a:p>
          <a:p>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Spam emails are more than just a nuisance. As recently as 2008, spam constituted an apocalyptic 97.8 percent of all email traffic, according to a </a:t>
            </a:r>
            <a:r>
              <a:rPr lang="en-US" sz="900" u="sng" kern="1200" dirty="0">
                <a:solidFill>
                  <a:schemeClr val="tx1"/>
                </a:solidFill>
                <a:effectLst/>
                <a:latin typeface="Segoe UI" panose="020B0502040204020203" pitchFamily="34" charset="0"/>
                <a:ea typeface="+mn-ea"/>
                <a:cs typeface="+mn-cs"/>
                <a:hlinkClick r:id="rId3"/>
              </a:rPr>
              <a:t>2009 Microsoft security report</a:t>
            </a:r>
            <a:r>
              <a:rPr lang="en-US" sz="900" kern="1200" dirty="0">
                <a:solidFill>
                  <a:schemeClr val="tx1"/>
                </a:solidFill>
                <a:effectLst/>
                <a:latin typeface="Segoe UI" panose="020B0502040204020203" pitchFamily="34" charset="0"/>
                <a:ea typeface="+mn-ea"/>
                <a:cs typeface="+mn-cs"/>
              </a:rPr>
              <a:t>. That tide has thankfully turned, and, as of May 2019, spam makes up only about </a:t>
            </a:r>
            <a:r>
              <a:rPr lang="en-US" sz="900" u="sng" kern="1200" dirty="0">
                <a:solidFill>
                  <a:schemeClr val="tx1"/>
                </a:solidFill>
                <a:effectLst/>
                <a:latin typeface="Segoe UI" panose="020B0502040204020203" pitchFamily="34" charset="0"/>
                <a:ea typeface="+mn-ea"/>
                <a:cs typeface="+mn-cs"/>
                <a:hlinkClick r:id="rId4"/>
              </a:rPr>
              <a:t>85 percent of email traffic</a:t>
            </a:r>
            <a:r>
              <a:rPr lang="en-US" sz="900" kern="1200" dirty="0">
                <a:solidFill>
                  <a:schemeClr val="tx1"/>
                </a:solidFill>
                <a:effectLst/>
                <a:latin typeface="Segoe UI" panose="020B0502040204020203" pitchFamily="34" charset="0"/>
                <a:ea typeface="+mn-ea"/>
                <a:cs typeface="+mn-cs"/>
              </a:rPr>
              <a:t>—thanks in no small part to naive Bayes spam filters.</a:t>
            </a:r>
          </a:p>
          <a:p>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Naive Bayes is a convenient algorithm for spam detection because it does not require encoding complex rules. All it needs is training examples, of which there are plenty when it comes to email spam. Naive Bayes does all this through the use of </a:t>
            </a:r>
            <a:r>
              <a:rPr lang="en-US" sz="900" u="sng" kern="1200" dirty="0">
                <a:solidFill>
                  <a:schemeClr val="tx1"/>
                </a:solidFill>
                <a:effectLst/>
                <a:latin typeface="Segoe UI" panose="020B0502040204020203" pitchFamily="34" charset="0"/>
                <a:ea typeface="+mn-ea"/>
                <a:cs typeface="+mn-cs"/>
                <a:hlinkClick r:id="rId5"/>
              </a:rPr>
              <a:t>conditional probability</a:t>
            </a:r>
            <a:r>
              <a:rPr lang="en-US" sz="900"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0424059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18167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618167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Ordinary probability deals with the likelihood of isolated events occurring. Conditional probability concerns itself with the contingencies of interconnected events: what is the probability of event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happening if event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𝐵</m:t>
                    </m:r>
                  </m:oMath>
                </a14:m>
                <a:r>
                  <a:rPr lang="en-US" sz="1200" kern="1200" dirty="0">
                    <a:solidFill>
                      <a:schemeClr val="tx1"/>
                    </a:solidFill>
                    <a:effectLst/>
                    <a:latin typeface="+mn-lt"/>
                    <a:ea typeface="+mn-ea"/>
                    <a:cs typeface="+mn-cs"/>
                  </a:rPr>
                  <a:t> occurs. Mathematicians denote this as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or “the probability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given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𝐵</m:t>
                    </m:r>
                    <m:r>
                      <a:rPr lang="en-US" sz="1200" b="0" i="1" kern="1200" smtClean="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a:t>
                </a:r>
                <a:r>
                  <a:rPr lang="en-US" sz="1200" kern="1200" baseline="0" dirty="0">
                    <a:solidFill>
                      <a:schemeClr val="tx1"/>
                    </a:solidFill>
                    <a:effectLst/>
                    <a:latin typeface="+mn-lt"/>
                    <a:ea typeface="+mn-ea"/>
                    <a:cs typeface="+mn-cs"/>
                  </a:rPr>
                  <a:t> to compute conditional probabilities, </a:t>
                </a:r>
                <a:r>
                  <a:rPr lang="en-US" sz="1200" kern="1200" dirty="0">
                    <a:solidFill>
                      <a:schemeClr val="tx1"/>
                    </a:solidFill>
                    <a:effectLst/>
                    <a:latin typeface="+mn-lt"/>
                    <a:ea typeface="+mn-ea"/>
                    <a:cs typeface="+mn-cs"/>
                  </a:rPr>
                  <a:t>we need know the joint probability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which we often don't. Instead, we often need to know something about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𝐴</m:t>
                    </m:r>
                  </m:oMath>
                </a14:m>
                <a:r>
                  <a:rPr lang="en-US" sz="1200" kern="1200" dirty="0">
                    <a:solidFill>
                      <a:schemeClr val="tx1"/>
                    </a:solidFill>
                    <a:effectLst/>
                    <a:latin typeface="+mn-lt"/>
                    <a:ea typeface="+mn-ea"/>
                    <a:cs typeface="+mn-cs"/>
                  </a:rPr>
                  <a:t>, but all we can directly observe is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𝐵</m:t>
                    </m:r>
                  </m:oMath>
                </a14:m>
                <a:r>
                  <a:rPr lang="en-US" sz="1200" kern="1200" dirty="0">
                    <a:solidFill>
                      <a:schemeClr val="tx1"/>
                    </a:solidFill>
                    <a:effectLst/>
                    <a:latin typeface="+mn-lt"/>
                    <a:ea typeface="+mn-ea"/>
                    <a:cs typeface="+mn-cs"/>
                  </a:rPr>
                  <a:t>. An example of this is when we want to infer whether an email is spam only by knowing the words it contains. For this, we need Bayes' law.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Bayes’ law takes its name from the eighteenth-century English statistician and philosopher Thomas Bayes, who described the probability of an event based solely on prior knowledge of conditions that might be related to that event.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words, Bayes’ law says that if I know the prior probabilities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and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in addition to the likelihood (even just an assumed likelihood)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I can compute the posterior probability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𝐴</m:t>
                    </m:r>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𝐵</m:t>
                    </m:r>
                    <m:r>
                      <a:rPr lang="en-US" sz="1200" i="1" kern="1200">
                        <a:solidFill>
                          <a:schemeClr val="tx1"/>
                        </a:solidFill>
                        <a:effectLst/>
                        <a:latin typeface="Cambria Math" panose="02040503050406030204" pitchFamily="18" charset="0"/>
                        <a:ea typeface="+mn-ea"/>
                        <a:cs typeface="+mn-cs"/>
                      </a:rPr>
                      <m:t>)</m:t>
                    </m:r>
                  </m:oMath>
                </a14:m>
                <a:r>
                  <a:rPr lang="en-US" sz="1200" kern="1200" dirty="0">
                    <a:solidFill>
                      <a:schemeClr val="tx1"/>
                    </a:solidFill>
                    <a:effectLst/>
                    <a:latin typeface="+mn-lt"/>
                    <a:ea typeface="+mn-ea"/>
                    <a:cs typeface="+mn-cs"/>
                  </a:rPr>
                  <a:t>. Let's apply this to spam.</a:t>
                </a:r>
              </a:p>
              <a:p>
                <a:endParaRPr lang="en-US" sz="1200" kern="1200" dirty="0">
                  <a:solidFill>
                    <a:schemeClr val="tx1"/>
                  </a:solidFill>
                  <a:effectLst/>
                  <a:latin typeface="+mn-lt"/>
                  <a:ea typeface="+mn-ea"/>
                  <a:cs typeface="+mn-cs"/>
                </a:endParaRP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Ordinary probability deals with the likelihood of isolated events occurring. Conditional probability concerns itself with the contingencies of interconnected events: what is the probability of event </a:t>
                </a:r>
                <a:r>
                  <a:rPr lang="en-US" sz="1200" i="0" kern="1200">
                    <a:solidFill>
                      <a:schemeClr val="tx1"/>
                    </a:solidFill>
                    <a:effectLst/>
                    <a:latin typeface="Cambria Math" panose="02040503050406030204" pitchFamily="18" charset="0"/>
                    <a:ea typeface="+mn-ea"/>
                    <a:cs typeface="+mn-cs"/>
                  </a:rPr>
                  <a:t>𝐴</a:t>
                </a:r>
                <a:r>
                  <a:rPr lang="en-US" sz="1200" kern="1200" dirty="0">
                    <a:solidFill>
                      <a:schemeClr val="tx1"/>
                    </a:solidFill>
                    <a:effectLst/>
                    <a:latin typeface="+mn-lt"/>
                    <a:ea typeface="+mn-ea"/>
                    <a:cs typeface="+mn-cs"/>
                  </a:rPr>
                  <a:t> happening if event </a:t>
                </a:r>
                <a:r>
                  <a:rPr lang="en-US" sz="1200" i="0" kern="1200">
                    <a:solidFill>
                      <a:schemeClr val="tx1"/>
                    </a:solidFill>
                    <a:effectLst/>
                    <a:latin typeface="Cambria Math" panose="02040503050406030204" pitchFamily="18" charset="0"/>
                    <a:ea typeface="+mn-ea"/>
                    <a:cs typeface="+mn-cs"/>
                  </a:rPr>
                  <a:t>𝐵</a:t>
                </a:r>
                <a:r>
                  <a:rPr lang="en-US" sz="1200" kern="1200" dirty="0">
                    <a:solidFill>
                      <a:schemeClr val="tx1"/>
                    </a:solidFill>
                    <a:effectLst/>
                    <a:latin typeface="+mn-lt"/>
                    <a:ea typeface="+mn-ea"/>
                    <a:cs typeface="+mn-cs"/>
                  </a:rPr>
                  <a:t> occurs. Mathematicians denote this as </a:t>
                </a:r>
                <a:r>
                  <a:rPr lang="en-US" sz="1200" i="0" kern="1200">
                    <a:solidFill>
                      <a:schemeClr val="tx1"/>
                    </a:solidFill>
                    <a:effectLst/>
                    <a:latin typeface="Cambria Math" panose="02040503050406030204" pitchFamily="18" charset="0"/>
                    <a:ea typeface="+mn-ea"/>
                    <a:cs typeface="+mn-cs"/>
                  </a:rPr>
                  <a:t>𝑃(𝐴∣𝐵)</a:t>
                </a:r>
                <a:r>
                  <a:rPr lang="en-US" sz="1200" kern="1200" dirty="0">
                    <a:solidFill>
                      <a:schemeClr val="tx1"/>
                    </a:solidFill>
                    <a:effectLst/>
                    <a:latin typeface="+mn-lt"/>
                    <a:ea typeface="+mn-ea"/>
                    <a:cs typeface="+mn-cs"/>
                  </a:rPr>
                  <a:t>, or “the probability of </a:t>
                </a:r>
                <a:r>
                  <a:rPr lang="en-US" sz="1200" i="0" kern="1200">
                    <a:solidFill>
                      <a:schemeClr val="tx1"/>
                    </a:solidFill>
                    <a:effectLst/>
                    <a:latin typeface="Cambria Math" panose="02040503050406030204" pitchFamily="18" charset="0"/>
                    <a:ea typeface="+mn-ea"/>
                    <a:cs typeface="+mn-cs"/>
                  </a:rPr>
                  <a:t>𝐴</a:t>
                </a:r>
                <a:r>
                  <a:rPr lang="en-US" sz="1200" kern="1200" dirty="0">
                    <a:solidFill>
                      <a:schemeClr val="tx1"/>
                    </a:solidFill>
                    <a:effectLst/>
                    <a:latin typeface="+mn-lt"/>
                    <a:ea typeface="+mn-ea"/>
                    <a:cs typeface="+mn-cs"/>
                  </a:rPr>
                  <a:t> given </a:t>
                </a:r>
                <a:r>
                  <a:rPr lang="en-US" sz="1200" i="0" kern="1200">
                    <a:solidFill>
                      <a:schemeClr val="tx1"/>
                    </a:solidFill>
                    <a:effectLst/>
                    <a:latin typeface="Cambria Math" panose="02040503050406030204" pitchFamily="18" charset="0"/>
                    <a:ea typeface="+mn-ea"/>
                    <a:cs typeface="+mn-cs"/>
                  </a:rPr>
                  <a:t>𝐵</a:t>
                </a:r>
                <a:r>
                  <a:rPr lang="en-US" sz="1200" b="0" i="0" kern="1200">
                    <a:solidFill>
                      <a:schemeClr val="tx1"/>
                    </a:solidFill>
                    <a:effectLst/>
                    <a:latin typeface="Cambria Math" panose="02040503050406030204" pitchFamily="18" charset="0"/>
                    <a:ea typeface="+mn-ea"/>
                    <a:cs typeface="+mn-cs"/>
                  </a:rPr>
                  <a:t>“</a:t>
                </a:r>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However,</a:t>
                </a:r>
                <a:r>
                  <a:rPr lang="en-US" sz="1200" kern="1200" baseline="0" dirty="0">
                    <a:solidFill>
                      <a:schemeClr val="tx1"/>
                    </a:solidFill>
                    <a:effectLst/>
                    <a:latin typeface="+mn-lt"/>
                    <a:ea typeface="+mn-ea"/>
                    <a:cs typeface="+mn-cs"/>
                  </a:rPr>
                  <a:t> to compute conditional probabilities, </a:t>
                </a:r>
                <a:r>
                  <a:rPr lang="en-US" sz="1200" kern="1200" dirty="0">
                    <a:solidFill>
                      <a:schemeClr val="tx1"/>
                    </a:solidFill>
                    <a:effectLst/>
                    <a:latin typeface="+mn-lt"/>
                    <a:ea typeface="+mn-ea"/>
                    <a:cs typeface="+mn-cs"/>
                  </a:rPr>
                  <a:t>we need know the joint probability </a:t>
                </a:r>
                <a:r>
                  <a:rPr lang="en-US" sz="1200" i="0" kern="1200">
                    <a:solidFill>
                      <a:schemeClr val="tx1"/>
                    </a:solidFill>
                    <a:effectLst/>
                    <a:latin typeface="Cambria Math" panose="02040503050406030204" pitchFamily="18" charset="0"/>
                    <a:ea typeface="+mn-ea"/>
                    <a:cs typeface="+mn-cs"/>
                  </a:rPr>
                  <a:t>𝑃(𝐴∩𝐵)</a:t>
                </a:r>
                <a:r>
                  <a:rPr lang="en-US" sz="1200" kern="1200" dirty="0">
                    <a:solidFill>
                      <a:schemeClr val="tx1"/>
                    </a:solidFill>
                    <a:effectLst/>
                    <a:latin typeface="+mn-lt"/>
                    <a:ea typeface="+mn-ea"/>
                    <a:cs typeface="+mn-cs"/>
                  </a:rPr>
                  <a:t>, which we often don't. Instead, we often need to know something about </a:t>
                </a:r>
                <a:r>
                  <a:rPr lang="en-US" sz="1200" i="0" kern="1200">
                    <a:solidFill>
                      <a:schemeClr val="tx1"/>
                    </a:solidFill>
                    <a:effectLst/>
                    <a:latin typeface="Cambria Math" panose="02040503050406030204" pitchFamily="18" charset="0"/>
                    <a:ea typeface="+mn-ea"/>
                    <a:cs typeface="+mn-cs"/>
                  </a:rPr>
                  <a:t>𝐴</a:t>
                </a:r>
                <a:r>
                  <a:rPr lang="en-US" sz="1200" kern="1200" dirty="0">
                    <a:solidFill>
                      <a:schemeClr val="tx1"/>
                    </a:solidFill>
                    <a:effectLst/>
                    <a:latin typeface="+mn-lt"/>
                    <a:ea typeface="+mn-ea"/>
                    <a:cs typeface="+mn-cs"/>
                  </a:rPr>
                  <a:t>, but all we can directly observe is </a:t>
                </a:r>
                <a:r>
                  <a:rPr lang="en-US" sz="1200" i="0" kern="1200">
                    <a:solidFill>
                      <a:schemeClr val="tx1"/>
                    </a:solidFill>
                    <a:effectLst/>
                    <a:latin typeface="Cambria Math" panose="02040503050406030204" pitchFamily="18" charset="0"/>
                    <a:ea typeface="+mn-ea"/>
                    <a:cs typeface="+mn-cs"/>
                  </a:rPr>
                  <a:t>𝐵</a:t>
                </a:r>
                <a:r>
                  <a:rPr lang="en-US" sz="1200" kern="1200" dirty="0">
                    <a:solidFill>
                      <a:schemeClr val="tx1"/>
                    </a:solidFill>
                    <a:effectLst/>
                    <a:latin typeface="+mn-lt"/>
                    <a:ea typeface="+mn-ea"/>
                    <a:cs typeface="+mn-cs"/>
                  </a:rPr>
                  <a:t>. An example of this is when we want to infer whether an email is spam only by knowing the words it contains. For this, we need Bayes' law.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Bayes’ law takes its name from the eighteenth-century English statistician and philosopher Thomas Bayes, who described the probability of an event based solely on prior knowledge of conditions that might be related to that event.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words, Bayes’ law says that if I know the prior probabilities </a:t>
                </a:r>
                <a:r>
                  <a:rPr lang="en-US" sz="1200" i="0" kern="1200">
                    <a:solidFill>
                      <a:schemeClr val="tx1"/>
                    </a:solidFill>
                    <a:effectLst/>
                    <a:latin typeface="Cambria Math" panose="02040503050406030204" pitchFamily="18" charset="0"/>
                    <a:ea typeface="+mn-ea"/>
                    <a:cs typeface="+mn-cs"/>
                  </a:rPr>
                  <a:t>𝑃(𝐴)</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𝑃(𝐵)</a:t>
                </a:r>
                <a:r>
                  <a:rPr lang="en-US" sz="1200" kern="1200" dirty="0">
                    <a:solidFill>
                      <a:schemeClr val="tx1"/>
                    </a:solidFill>
                    <a:effectLst/>
                    <a:latin typeface="+mn-lt"/>
                    <a:ea typeface="+mn-ea"/>
                    <a:cs typeface="+mn-cs"/>
                  </a:rPr>
                  <a:t>, in addition to the likelihood (even just an assumed likelihood) </a:t>
                </a:r>
                <a:r>
                  <a:rPr lang="en-US" sz="1200" i="0" kern="1200">
                    <a:solidFill>
                      <a:schemeClr val="tx1"/>
                    </a:solidFill>
                    <a:effectLst/>
                    <a:latin typeface="Cambria Math" panose="02040503050406030204" pitchFamily="18" charset="0"/>
                    <a:ea typeface="+mn-ea"/>
                    <a:cs typeface="+mn-cs"/>
                  </a:rPr>
                  <a:t>𝑃(𝐵∣𝐴)</a:t>
                </a:r>
                <a:r>
                  <a:rPr lang="en-US" sz="1200" kern="1200" dirty="0">
                    <a:solidFill>
                      <a:schemeClr val="tx1"/>
                    </a:solidFill>
                    <a:effectLst/>
                    <a:latin typeface="+mn-lt"/>
                    <a:ea typeface="+mn-ea"/>
                    <a:cs typeface="+mn-cs"/>
                  </a:rPr>
                  <a:t>, I can compute the posterior probability </a:t>
                </a:r>
                <a:r>
                  <a:rPr lang="en-US" sz="1200" i="0" kern="1200">
                    <a:solidFill>
                      <a:schemeClr val="tx1"/>
                    </a:solidFill>
                    <a:effectLst/>
                    <a:latin typeface="Cambria Math" panose="02040503050406030204" pitchFamily="18" charset="0"/>
                    <a:ea typeface="+mn-ea"/>
                    <a:cs typeface="+mn-cs"/>
                  </a:rPr>
                  <a:t>𝑃(𝐴∣𝐵)</a:t>
                </a:r>
                <a:r>
                  <a:rPr lang="en-US" sz="1200" kern="1200" dirty="0">
                    <a:solidFill>
                      <a:schemeClr val="tx1"/>
                    </a:solidFill>
                    <a:effectLst/>
                    <a:latin typeface="+mn-lt"/>
                    <a:ea typeface="+mn-ea"/>
                    <a:cs typeface="+mn-cs"/>
                  </a:rPr>
                  <a:t>. Let's apply this to spam.</a:t>
                </a:r>
              </a:p>
              <a:p>
                <a:endParaRPr lang="en-US" sz="1200" kern="1200" dirty="0">
                  <a:solidFill>
                    <a:schemeClr val="tx1"/>
                  </a:solidFill>
                  <a:effectLst/>
                  <a:latin typeface="+mn-lt"/>
                  <a:ea typeface="+mn-ea"/>
                  <a:cs typeface="+mn-cs"/>
                </a:endParaRP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28</a:t>
            </a:fld>
            <a:endParaRPr lang="en-US" dirty="0"/>
          </a:p>
        </p:txBody>
      </p:sp>
    </p:spTree>
    <p:extLst>
      <p:ext uri="{BB962C8B-B14F-4D97-AF65-F5344CB8AC3E}">
        <p14:creationId xmlns:p14="http://schemas.microsoft.com/office/powerpoint/2010/main" val="626558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use Bayesian probability on spam email messages like this one, consider it (and all other emails, whether spam or ham) to be bags of words. We don’t care about word order or even word meaning. We just want to count the frequency of certain words in spam messages versus the frequency of those same words in valid email messages.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Let’s say that, after having counted the words in hundreds of emails that we have received, we determine the probability of the word “debt” appearing in any kind of email message (spam or ham) to be 0.157, with the probability of “debt” appearing in spam messages being 0.309. Furthermore, let’s say we assume that there’s a 50 percent chance that any given email message we receive is spam (for this example, we don't know either way what type of email it might be, so it’s basically a coin flip).</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By the calculations on the slide, if an email contains the word “debt,” we predict that it is 98.4 percent likely to be spam.</a:t>
            </a:r>
          </a:p>
        </p:txBody>
      </p:sp>
      <p:sp>
        <p:nvSpPr>
          <p:cNvPr id="4" name="Slide Number Placeholder 3"/>
          <p:cNvSpPr>
            <a:spLocks noGrp="1"/>
          </p:cNvSpPr>
          <p:nvPr>
            <p:ph type="sldNum" sz="quarter" idx="10"/>
          </p:nvPr>
        </p:nvSpPr>
        <p:spPr/>
        <p:txBody>
          <a:bodyPr/>
          <a:lstStyle/>
          <a:p>
            <a:fld id="{C7CBFB2A-6F33-4E35-AA02-0CD5015C3290}" type="slidenum">
              <a:rPr lang="en-US" smtClean="0"/>
              <a:t>29</a:t>
            </a:fld>
            <a:endParaRPr lang="en-US" dirty="0"/>
          </a:p>
        </p:txBody>
      </p:sp>
    </p:spTree>
    <p:extLst>
      <p:ext uri="{BB962C8B-B14F-4D97-AF65-F5344CB8AC3E}">
        <p14:creationId xmlns:p14="http://schemas.microsoft.com/office/powerpoint/2010/main" val="2148151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above calculation is great for looking at individual words, but emails contain several words that can give us clues to an email’s relative likelihood of being spam or ham. For example, say we wanted to determine whether an email is spam given that it contains the words “debt” and “bills”. We can begin by reasoning that the probability that an email containing “debt” and “bills” is spam is, if not equal, at least proportional to the probability of “debt” and “bills” appearing in known spam messages times the probability of any given message being spam: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e>
                        <m:r>
                          <m:rPr>
                            <m:sty m:val="p"/>
                          </m:rPr>
                          <a:rPr lang="en-US" sz="1200" kern="1200">
                            <a:solidFill>
                              <a:schemeClr val="tx1"/>
                            </a:solidFill>
                            <a:effectLst/>
                            <a:latin typeface="Cambria Math" panose="02040503050406030204" pitchFamily="18" charset="0"/>
                            <a:ea typeface="+mn-ea"/>
                            <a:cs typeface="+mn-cs"/>
                          </a:rPr>
                          <m:t>debt</m:t>
                        </m:r>
                        <m:r>
                          <a:rPr lang="en-US" sz="1200" kern="1200">
                            <a:solidFill>
                              <a:schemeClr val="tx1"/>
                            </a:solidFill>
                            <a:effectLst/>
                            <a:latin typeface="Cambria Math" panose="02040503050406030204" pitchFamily="18" charset="0"/>
                            <a:ea typeface="+mn-ea"/>
                            <a:cs typeface="+mn-cs"/>
                          </a:rPr>
                          <m:t>, </m:t>
                        </m:r>
                        <m:r>
                          <m:rPr>
                            <m:sty m:val="p"/>
                          </m:rPr>
                          <a:rPr lang="en-US" sz="1200" kern="1200">
                            <a:solidFill>
                              <a:schemeClr val="tx1"/>
                            </a:solidFill>
                            <a:effectLst/>
                            <a:latin typeface="Cambria Math" panose="02040503050406030204" pitchFamily="18" charset="0"/>
                            <a:ea typeface="+mn-ea"/>
                            <a:cs typeface="+mn-cs"/>
                          </a:rPr>
                          <m:t>bills</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debt</m:t>
                        </m:r>
                        <m:r>
                          <a:rPr lang="en-US" sz="1200" kern="1200">
                            <a:solidFill>
                              <a:schemeClr val="tx1"/>
                            </a:solidFill>
                            <a:effectLst/>
                            <a:latin typeface="Cambria Math" panose="02040503050406030204" pitchFamily="18" charset="0"/>
                            <a:ea typeface="+mn-ea"/>
                            <a:cs typeface="+mn-cs"/>
                          </a:rPr>
                          <m:t>, </m:t>
                        </m:r>
                        <m:r>
                          <m:rPr>
                            <m:sty m:val="p"/>
                          </m:rPr>
                          <a:rPr lang="en-US" sz="1200" kern="1200">
                            <a:solidFill>
                              <a:schemeClr val="tx1"/>
                            </a:solidFill>
                            <a:effectLst/>
                            <a:latin typeface="Cambria Math" panose="02040503050406030204" pitchFamily="18" charset="0"/>
                            <a:ea typeface="+mn-ea"/>
                            <a:cs typeface="+mn-cs"/>
                          </a:rPr>
                          <m:t>bills</m:t>
                        </m:r>
                      </m:e>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𝑃</m:t>
                    </m:r>
                    <m:d>
                      <m:dPr>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d>
                  </m:oMath>
                </a14:m>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if we assume that the occurrence of the words “debt” and “bills” are independent events, we can extend this proportionality: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e>
                        <m:r>
                          <m:rPr>
                            <m:sty m:val="p"/>
                          </m:rPr>
                          <a:rPr lang="en-US" sz="1200" kern="1200">
                            <a:solidFill>
                              <a:schemeClr val="tx1"/>
                            </a:solidFill>
                            <a:effectLst/>
                            <a:latin typeface="Cambria Math" panose="02040503050406030204" pitchFamily="18" charset="0"/>
                            <a:ea typeface="+mn-ea"/>
                            <a:cs typeface="+mn-cs"/>
                          </a:rPr>
                          <m:t>debt</m:t>
                        </m:r>
                        <m:r>
                          <a:rPr lang="en-US" sz="1200" kern="1200">
                            <a:solidFill>
                              <a:schemeClr val="tx1"/>
                            </a:solidFill>
                            <a:effectLst/>
                            <a:latin typeface="Cambria Math" panose="02040503050406030204" pitchFamily="18" charset="0"/>
                            <a:ea typeface="+mn-ea"/>
                            <a:cs typeface="+mn-cs"/>
                          </a:rPr>
                          <m:t>, </m:t>
                        </m:r>
                        <m:r>
                          <m:rPr>
                            <m:sty m:val="p"/>
                          </m:rPr>
                          <a:rPr lang="en-US" sz="1200" kern="1200">
                            <a:solidFill>
                              <a:schemeClr val="tx1"/>
                            </a:solidFill>
                            <a:effectLst/>
                            <a:latin typeface="Cambria Math" panose="02040503050406030204" pitchFamily="18" charset="0"/>
                            <a:ea typeface="+mn-ea"/>
                            <a:cs typeface="+mn-cs"/>
                          </a:rPr>
                          <m:t>bills</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debt</m:t>
                        </m:r>
                      </m:e>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bills</m:t>
                        </m:r>
                      </m:e>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𝑃</m:t>
                    </m:r>
                    <m:d>
                      <m:dPr>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d>
                  </m:oMath>
                </a14:m>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should state here that this assumption of independence is generally not true. Just look at the example spam message above. The probability that “bills” will appear in a spam message containing “debt” is probably quite high. However, assuming the probabilities of words occurring in our email messages are independent is useful and works surprising well. This assumption of independence is the naive part of the Bayesian probabilities that we will use in this section. Expressed mathematically, the working assumption that will underpin the ML in this section is that for any collection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𝑛</m:t>
                    </m:r>
                  </m:oMath>
                </a14:m>
                <a:r>
                  <a:rPr lang="en-US" sz="1200" kern="1200" dirty="0">
                    <a:solidFill>
                      <a:schemeClr val="tx1"/>
                    </a:solidFill>
                    <a:effectLst/>
                    <a:latin typeface="+mn-lt"/>
                    <a:ea typeface="+mn-ea"/>
                    <a:cs typeface="+mn-cs"/>
                  </a:rPr>
                  <a:t> words: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e>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 </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𝑛</m:t>
                            </m:r>
                          </m:sub>
                        </m:sSub>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𝑃</m:t>
                    </m:r>
                    <m:d>
                      <m:dPr>
                        <m:ctrlPr>
                          <a:rPr lang="en-US" sz="1200" i="1" kern="1200">
                            <a:solidFill>
                              <a:schemeClr val="tx1"/>
                            </a:solidFill>
                            <a:effectLst/>
                            <a:latin typeface="Cambria Math" panose="02040503050406030204" pitchFamily="18" charset="0"/>
                            <a:ea typeface="+mn-ea"/>
                            <a:cs typeface="+mn-cs"/>
                          </a:rPr>
                        </m:ctrlPr>
                      </m:dPr>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1</m:t>
                            </m:r>
                          </m:sub>
                        </m:sSub>
                      </m:e>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2</m:t>
                            </m:r>
                          </m:sub>
                        </m:sSub>
                      </m:e>
                      <m:e>
                        <m:r>
                          <m:rPr>
                            <m:sty m:val="p"/>
                          </m:rPr>
                          <a:rPr lang="en-US" sz="1200" kern="1200">
                            <a:solidFill>
                              <a:schemeClr val="tx1"/>
                            </a:solidFill>
                            <a:effectLst/>
                            <a:latin typeface="Cambria Math" panose="02040503050406030204" pitchFamily="18" charset="0"/>
                            <a:ea typeface="+mn-ea"/>
                            <a:cs typeface="+mn-cs"/>
                          </a:rPr>
                          <m:t>S</m:t>
                        </m:r>
                      </m:e>
                    </m:d>
                    <m:r>
                      <a:rPr lang="en-US" sz="1200" i="1" kern="1200">
                        <a:solidFill>
                          <a:schemeClr val="tx1"/>
                        </a:solidFill>
                        <a:effectLst/>
                        <a:latin typeface="Cambria Math" panose="02040503050406030204" pitchFamily="18" charset="0"/>
                        <a:ea typeface="+mn-ea"/>
                        <a:cs typeface="+mn-cs"/>
                      </a:rPr>
                      <m:t>⋯</m:t>
                    </m:r>
                    <m:r>
                      <a:rPr lang="en-US" sz="1200" i="1" kern="1200">
                        <a:solidFill>
                          <a:schemeClr val="tx1"/>
                        </a:solidFill>
                        <a:effectLst/>
                        <a:latin typeface="Cambria Math" panose="02040503050406030204" pitchFamily="18" charset="0"/>
                        <a:ea typeface="+mn-ea"/>
                        <a:cs typeface="+mn-cs"/>
                      </a:rPr>
                      <m:t>𝑃</m:t>
                    </m:r>
                    <m:d>
                      <m:dPr>
                        <m:sepChr m:val="∣"/>
                        <m:ctrlPr>
                          <a:rPr lang="en-US" sz="1200" i="1" kern="1200">
                            <a:solidFill>
                              <a:schemeClr val="tx1"/>
                            </a:solidFill>
                            <a:effectLst/>
                            <a:latin typeface="Cambria Math" panose="02040503050406030204" pitchFamily="18" charset="0"/>
                            <a:ea typeface="+mn-ea"/>
                            <a:cs typeface="+mn-cs"/>
                          </a:rPr>
                        </m:ctrlPr>
                      </m:dPr>
                      <m:e>
                        <m:sSub>
                          <m:sSubPr>
                            <m:ctrlPr>
                              <a:rPr lang="en-US" sz="1200" i="1" kern="1200">
                                <a:solidFill>
                                  <a:schemeClr val="tx1"/>
                                </a:solidFill>
                                <a:effectLst/>
                                <a:latin typeface="Cambria Math" panose="02040503050406030204" pitchFamily="18" charset="0"/>
                                <a:ea typeface="+mn-ea"/>
                                <a:cs typeface="+mn-cs"/>
                              </a:rPr>
                            </m:ctrlPr>
                          </m:sSubPr>
                          <m:e>
                            <m:r>
                              <m:rPr>
                                <m:sty m:val="p"/>
                              </m:rPr>
                              <a:rPr lang="en-US" sz="1200" kern="1200">
                                <a:solidFill>
                                  <a:schemeClr val="tx1"/>
                                </a:solidFill>
                                <a:effectLst/>
                                <a:latin typeface="Cambria Math" panose="02040503050406030204" pitchFamily="18" charset="0"/>
                                <a:ea typeface="+mn-ea"/>
                                <a:cs typeface="+mn-cs"/>
                              </a:rPr>
                              <m:t>word</m:t>
                            </m:r>
                          </m:e>
                          <m:sub>
                            <m:r>
                              <a:rPr lang="en-US" sz="1200" i="1" kern="1200">
                                <a:solidFill>
                                  <a:schemeClr val="tx1"/>
                                </a:solidFill>
                                <a:effectLst/>
                                <a:latin typeface="Cambria Math" panose="02040503050406030204" pitchFamily="18" charset="0"/>
                                <a:ea typeface="+mn-ea"/>
                                <a:cs typeface="+mn-cs"/>
                              </a:rPr>
                              <m:t>𝑛</m:t>
                            </m:r>
                          </m:sub>
                        </m:sSub>
                      </m:e>
                      <m:e>
                        <m:r>
                          <m:rPr>
                            <m:sty m:val="p"/>
                          </m:rPr>
                          <a:rPr lang="en-US" sz="1200" kern="1200">
                            <a:solidFill>
                              <a:schemeClr val="tx1"/>
                            </a:solidFill>
                            <a:effectLst/>
                            <a:latin typeface="Cambria Math" panose="02040503050406030204" pitchFamily="18" charset="0"/>
                            <a:ea typeface="+mn-ea"/>
                            <a:cs typeface="+mn-cs"/>
                          </a:rPr>
                          <m:t>S</m:t>
                        </m:r>
                      </m:e>
                    </m:d>
                  </m:oMath>
                </a14:m>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cannot emphasize enough that this chain rule expressed in the equation above—that the probability of a message being spam based on the words in it is equal to the product of the likelihoods of those individual words appearing in messages known to be spam—is </a:t>
                </a:r>
                <a:r>
                  <a:rPr lang="en-US" sz="1200" b="1" i="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true. But it gets good results and, in the world of data science, fast and good enough always trump mathematical fidelity.</a:t>
                </a: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above calculation is great for looking at individual words, but emails contain several words that can give us clues to an email’s relative likelihood of being spam or ham. For example, say we wanted to determine whether an email is spam given that it contains the words “debt” and “bills”. We can begin by reasoning that the probability that an email containing “debt” and “bills” is spam is, if not equal, at least proportional to the probability of “debt” and “bills” appearing in known spam messages times the probability of any given message being spam: </a:t>
                </a:r>
                <a:r>
                  <a:rPr lang="en-US" sz="1200" i="0" kern="1200">
                    <a:solidFill>
                      <a:schemeClr val="tx1"/>
                    </a:solidFill>
                    <a:effectLst/>
                    <a:latin typeface="Cambria Math" panose="02040503050406030204" pitchFamily="18" charset="0"/>
                    <a:ea typeface="+mn-ea"/>
                    <a:cs typeface="+mn-cs"/>
                  </a:rPr>
                  <a:t>𝑃(S∣debt, bills)∝𝑃(debt, bills∣S)𝑃(S)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if we assume that the occurrence of the words “debt” and “bills” are independent events, we can extend this proportionality: </a:t>
                </a:r>
                <a:r>
                  <a:rPr lang="en-US" sz="1200" i="0" kern="1200">
                    <a:solidFill>
                      <a:schemeClr val="tx1"/>
                    </a:solidFill>
                    <a:effectLst/>
                    <a:latin typeface="Cambria Math" panose="02040503050406030204" pitchFamily="18" charset="0"/>
                    <a:ea typeface="+mn-ea"/>
                    <a:cs typeface="+mn-cs"/>
                  </a:rPr>
                  <a:t>𝑃(S∣debt, bills)∝𝑃(debt∣S)𝑃(bills∣S)𝑃(S)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should state here that this assumption of independence is generally not true. Just look at the example spam message above. The probability that “bills” will appear in a spam message containing “debt” is probably quite high. However, assuming the probabilities of words occurring in our email messages are independent is useful and works surprising well. This assumption of independence is the naive part of the Bayesian probabilities that we will use in this section. Expressed mathematically, the working assumption that will underpin the ML in this section is that for any collection of </a:t>
                </a:r>
                <a:r>
                  <a:rPr lang="en-US" sz="1200" i="0" kern="1200">
                    <a:solidFill>
                      <a:schemeClr val="tx1"/>
                    </a:solidFill>
                    <a:effectLst/>
                    <a:latin typeface="Cambria Math" panose="02040503050406030204" pitchFamily="18" charset="0"/>
                    <a:ea typeface="+mn-ea"/>
                    <a:cs typeface="+mn-cs"/>
                  </a:rPr>
                  <a:t>𝑛</a:t>
                </a:r>
                <a:r>
                  <a:rPr lang="en-US" sz="1200" kern="1200" dirty="0">
                    <a:solidFill>
                      <a:schemeClr val="tx1"/>
                    </a:solidFill>
                    <a:effectLst/>
                    <a:latin typeface="+mn-lt"/>
                    <a:ea typeface="+mn-ea"/>
                    <a:cs typeface="+mn-cs"/>
                  </a:rPr>
                  <a:t> words: </a:t>
                </a:r>
                <a:r>
                  <a:rPr lang="en-US" sz="1200" i="0" kern="1200">
                    <a:solidFill>
                      <a:schemeClr val="tx1"/>
                    </a:solidFill>
                    <a:effectLst/>
                    <a:latin typeface="Cambria Math" panose="02040503050406030204" pitchFamily="18" charset="0"/>
                    <a:ea typeface="+mn-ea"/>
                    <a:cs typeface="+mn-cs"/>
                  </a:rPr>
                  <a:t>𝑃(S∣word_1, word_2,…,word_𝑛 )=𝑃(S)𝑃(word_1∣S)𝑃(word_2∣S)⋯𝑃(word_𝑛∣S)</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cannot emphasize enough that this chain rule expressed in the equation above—that the probability of a message being spam based on the words in it is equal to the product of the likelihoods of those individual words appearing in messages known to be spam—is </a:t>
                </a:r>
                <a:r>
                  <a:rPr lang="en-US" sz="1200" b="1" i="1" kern="1200" dirty="0">
                    <a:solidFill>
                      <a:schemeClr val="tx1"/>
                    </a:solidFill>
                    <a:effectLst/>
                    <a:latin typeface="+mn-lt"/>
                    <a:ea typeface="+mn-ea"/>
                    <a:cs typeface="+mn-cs"/>
                  </a:rPr>
                  <a:t>not</a:t>
                </a:r>
                <a:r>
                  <a:rPr lang="en-US" sz="1200" kern="1200" dirty="0">
                    <a:solidFill>
                      <a:schemeClr val="tx1"/>
                    </a:solidFill>
                    <a:effectLst/>
                    <a:latin typeface="+mn-lt"/>
                    <a:ea typeface="+mn-ea"/>
                    <a:cs typeface="+mn-cs"/>
                  </a:rPr>
                  <a:t> true. But it gets good results and, in the world of data science, fast and good enough always trump mathematical fidelity.</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30</a:t>
            </a:fld>
            <a:endParaRPr lang="en-US" dirty="0"/>
          </a:p>
        </p:txBody>
      </p:sp>
    </p:spTree>
    <p:extLst>
      <p:ext uri="{BB962C8B-B14F-4D97-AF65-F5344CB8AC3E}">
        <p14:creationId xmlns:p14="http://schemas.microsoft.com/office/powerpoint/2010/main" val="8744307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we will use the </a:t>
            </a:r>
            <a:r>
              <a:rPr lang="en-US" sz="120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SMS spam collection dataset</a:t>
            </a:r>
            <a:r>
              <a:rPr lang="en-US" sz="1200" kern="1200" dirty="0">
                <a:solidFill>
                  <a:schemeClr val="tx1"/>
                </a:solidFill>
                <a:effectLst/>
                <a:latin typeface="+mn-lt"/>
                <a:ea typeface="+mn-ea"/>
                <a:cs typeface="+mn-cs"/>
              </a:rPr>
              <a:t>. It contains 5,574 messages collected for SMS spam research and tagged as “spam” or “ham”. The dataset files contain one message per line, with each line being composed of the tag and the raw text of the SMS message.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our data is largely not numeric, you might have noticed that some of our go-to data exploration tools (such as bar charts and the </a:t>
            </a:r>
            <a:r>
              <a:rPr lang="en-US" sz="1200" i="1" kern="1200" dirty="0">
                <a:solidFill>
                  <a:schemeClr val="tx1"/>
                </a:solidFill>
                <a:effectLst/>
                <a:latin typeface="+mn-lt"/>
                <a:ea typeface="+mn-ea"/>
                <a:cs typeface="+mn-cs"/>
              </a:rPr>
              <a:t>describe()</a:t>
            </a:r>
            <a:r>
              <a:rPr lang="en-US" sz="1200" kern="1200" dirty="0">
                <a:solidFill>
                  <a:schemeClr val="tx1"/>
                </a:solidFill>
                <a:effectLst/>
                <a:latin typeface="+mn-lt"/>
                <a:ea typeface="+mn-ea"/>
                <a:cs typeface="+mn-cs"/>
              </a:rPr>
              <a:t> method) have been of limited use in exploring this data. Instead, word clouds can be a powerful way of getting a quick glance at what's represented in text data as a whole.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Looking at the two-word clouds, it’s immediately apparent that the frequency of the most common words is different between our spam and our ham messages, which will form the primary basis of our spam detection.</a:t>
            </a:r>
          </a:p>
        </p:txBody>
      </p:sp>
      <p:sp>
        <p:nvSpPr>
          <p:cNvPr id="4" name="Slide Number Placeholder 3"/>
          <p:cNvSpPr>
            <a:spLocks noGrp="1"/>
          </p:cNvSpPr>
          <p:nvPr>
            <p:ph type="sldNum" sz="quarter" idx="10"/>
          </p:nvPr>
        </p:nvSpPr>
        <p:spPr/>
        <p:txBody>
          <a:bodyPr/>
          <a:lstStyle/>
          <a:p>
            <a:fld id="{C7CBFB2A-6F33-4E35-AA02-0CD5015C3290}" type="slidenum">
              <a:rPr lang="en-US" smtClean="0"/>
              <a:t>31</a:t>
            </a:fld>
            <a:endParaRPr lang="en-US" dirty="0"/>
          </a:p>
        </p:txBody>
      </p:sp>
    </p:spTree>
    <p:extLst>
      <p:ext uri="{BB962C8B-B14F-4D97-AF65-F5344CB8AC3E}">
        <p14:creationId xmlns:p14="http://schemas.microsoft.com/office/powerpoint/2010/main" val="27169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Just because the data does not naturally lend itself to numerical analysis “out-of-the-box” does not mean that we can't do so. We can also analyze the average length of spam and ham messages to see whether there are differences. And,</a:t>
            </a:r>
            <a:r>
              <a:rPr lang="en-US" sz="1200" kern="1200" baseline="0" dirty="0">
                <a:solidFill>
                  <a:schemeClr val="tx1"/>
                </a:solidFill>
                <a:effectLst/>
                <a:latin typeface="+mn-lt"/>
                <a:ea typeface="+mn-ea"/>
                <a:cs typeface="+mn-cs"/>
              </a:rPr>
              <a:t> sure enough, s</a:t>
            </a:r>
            <a:r>
              <a:rPr lang="en-US" sz="1200" dirty="0"/>
              <a:t>pam messages are much longer on average than ham messages.</a:t>
            </a:r>
          </a:p>
          <a:p>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32</a:t>
            </a:fld>
            <a:endParaRPr lang="en-US" dirty="0"/>
          </a:p>
        </p:txBody>
      </p:sp>
    </p:spTree>
    <p:extLst>
      <p:ext uri="{BB962C8B-B14F-4D97-AF65-F5344CB8AC3E}">
        <p14:creationId xmlns:p14="http://schemas.microsoft.com/office/powerpoint/2010/main" val="3984243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478673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advantage of using cloud-based services is that they provide cutting-edge models that you can access without having to train the models. This can help accelerate both your exploration and your use of ML.</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Azure provides Cognitive Services APIs that can be consumed using Python to conduct image recognition, speech recognition, and text recognition—just to name a few. For the purposes of this subsection, we're going to look at using the Azure Text Analytics API.</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overwhelming majority of the messages are in English, though we have several additional languages in our dataset. Let's look at the actual numbers.</a:t>
            </a:r>
          </a:p>
          <a:p>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33</a:t>
            </a:fld>
            <a:endParaRPr lang="en-US" dirty="0"/>
          </a:p>
        </p:txBody>
      </p:sp>
    </p:spTree>
    <p:extLst>
      <p:ext uri="{BB962C8B-B14F-4D97-AF65-F5344CB8AC3E}">
        <p14:creationId xmlns:p14="http://schemas.microsoft.com/office/powerpoint/2010/main" val="28255092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It’s perhaps not too surprising that the sentiments represented in the dataset should be bifurcated: SMS is a medium that captures extremes better than nuanced middle ground. That said, the number of dead-center messages is interesting. The proportion of spam messages right in the middle is also interesting.</a:t>
            </a:r>
          </a:p>
        </p:txBody>
      </p:sp>
      <p:sp>
        <p:nvSpPr>
          <p:cNvPr id="4" name="Slide Number Placeholder 3"/>
          <p:cNvSpPr>
            <a:spLocks noGrp="1"/>
          </p:cNvSpPr>
          <p:nvPr>
            <p:ph type="sldNum" sz="quarter" idx="10"/>
          </p:nvPr>
        </p:nvSpPr>
        <p:spPr/>
        <p:txBody>
          <a:bodyPr/>
          <a:lstStyle/>
          <a:p>
            <a:fld id="{C7CBFB2A-6F33-4E35-AA02-0CD5015C3290}" type="slidenum">
              <a:rPr lang="en-US" smtClean="0"/>
              <a:t>34</a:t>
            </a:fld>
            <a:endParaRPr lang="en-US" dirty="0"/>
          </a:p>
        </p:txBody>
      </p:sp>
    </p:spTree>
    <p:extLst>
      <p:ext uri="{BB962C8B-B14F-4D97-AF65-F5344CB8AC3E}">
        <p14:creationId xmlns:p14="http://schemas.microsoft.com/office/powerpoint/2010/main" val="545117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panose="020B0502040204020203" pitchFamily="34" charset="0"/>
                <a:ea typeface="+mn-ea"/>
                <a:cs typeface="+mn-cs"/>
              </a:rPr>
              <a:t>In contrast to </a:t>
            </a:r>
            <a:r>
              <a:rPr lang="en-US" sz="900" i="1" kern="1200" dirty="0">
                <a:solidFill>
                  <a:schemeClr val="tx1"/>
                </a:solidFill>
                <a:effectLst/>
                <a:latin typeface="Segoe UI" panose="020B0502040204020203" pitchFamily="34" charset="0"/>
                <a:ea typeface="+mn-ea"/>
                <a:cs typeface="+mn-cs"/>
              </a:rPr>
              <a:t>k</a:t>
            </a:r>
            <a:r>
              <a:rPr lang="en-US" sz="900" kern="1200" dirty="0">
                <a:solidFill>
                  <a:schemeClr val="tx1"/>
                </a:solidFill>
                <a:effectLst/>
                <a:latin typeface="Segoe UI" panose="020B0502040204020203" pitchFamily="34" charset="0"/>
                <a:ea typeface="+mn-ea"/>
                <a:cs typeface="+mn-cs"/>
              </a:rPr>
              <a:t>-means clustering, Naive Bayes is a supervised machine-learning (ML) algorithm. It provides good speed and good accuracy, and it is often used in aspects of natural-language processing such as text classification or, in our case in this section, spam detection.</a:t>
            </a:r>
          </a:p>
          <a:p>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Spam emails are more than just a nuisance. As recently as 2008, spam constituted an apocalyptic 97.8 percent of all email traffic, according to a </a:t>
            </a:r>
            <a:r>
              <a:rPr lang="en-US" sz="900" u="sng" kern="1200" dirty="0">
                <a:solidFill>
                  <a:schemeClr val="tx1"/>
                </a:solidFill>
                <a:effectLst/>
                <a:latin typeface="Segoe UI" panose="020B0502040204020203" pitchFamily="34" charset="0"/>
                <a:ea typeface="+mn-ea"/>
                <a:cs typeface="+mn-cs"/>
                <a:hlinkClick r:id="rId3"/>
              </a:rPr>
              <a:t>2009 Microsoft security report</a:t>
            </a:r>
            <a:r>
              <a:rPr lang="en-US" sz="900" kern="1200" dirty="0">
                <a:solidFill>
                  <a:schemeClr val="tx1"/>
                </a:solidFill>
                <a:effectLst/>
                <a:latin typeface="Segoe UI" panose="020B0502040204020203" pitchFamily="34" charset="0"/>
                <a:ea typeface="+mn-ea"/>
                <a:cs typeface="+mn-cs"/>
              </a:rPr>
              <a:t>. That tide has thankfully turned, and, as of May 2019, spam makes up only about </a:t>
            </a:r>
            <a:r>
              <a:rPr lang="en-US" sz="900" u="sng" kern="1200" dirty="0">
                <a:solidFill>
                  <a:schemeClr val="tx1"/>
                </a:solidFill>
                <a:effectLst/>
                <a:latin typeface="Segoe UI" panose="020B0502040204020203" pitchFamily="34" charset="0"/>
                <a:ea typeface="+mn-ea"/>
                <a:cs typeface="+mn-cs"/>
                <a:hlinkClick r:id="rId4"/>
              </a:rPr>
              <a:t>85 percent of email traffic</a:t>
            </a:r>
            <a:r>
              <a:rPr lang="en-US" sz="900" kern="1200" dirty="0">
                <a:solidFill>
                  <a:schemeClr val="tx1"/>
                </a:solidFill>
                <a:effectLst/>
                <a:latin typeface="Segoe UI" panose="020B0502040204020203" pitchFamily="34" charset="0"/>
                <a:ea typeface="+mn-ea"/>
                <a:cs typeface="+mn-cs"/>
              </a:rPr>
              <a:t>—thanks in no small part to naive Bayes spam filters.</a:t>
            </a:r>
          </a:p>
          <a:p>
            <a:endParaRPr lang="en-US" sz="900" kern="1200" dirty="0">
              <a:solidFill>
                <a:schemeClr val="tx1"/>
              </a:solidFill>
              <a:effectLst/>
              <a:latin typeface="Segoe UI" panose="020B0502040204020203" pitchFamily="34" charset="0"/>
              <a:ea typeface="+mn-ea"/>
              <a:cs typeface="+mn-cs"/>
            </a:endParaRPr>
          </a:p>
          <a:p>
            <a:r>
              <a:rPr lang="en-US" sz="900" kern="1200" dirty="0">
                <a:solidFill>
                  <a:schemeClr val="tx1"/>
                </a:solidFill>
                <a:effectLst/>
                <a:latin typeface="Segoe UI" panose="020B0502040204020203" pitchFamily="34" charset="0"/>
                <a:ea typeface="+mn-ea"/>
                <a:cs typeface="+mn-cs"/>
              </a:rPr>
              <a:t>Naive Bayes is a convenient algorithm for spam detection because it does not require encoding complex rules. All it needs is training examples, of which there are plenty when it comes to email spam. Naive Bayes does all this through the use of </a:t>
            </a:r>
            <a:r>
              <a:rPr lang="en-US" sz="900" u="sng" kern="1200" dirty="0">
                <a:solidFill>
                  <a:schemeClr val="tx1"/>
                </a:solidFill>
                <a:effectLst/>
                <a:latin typeface="Segoe UI" panose="020B0502040204020203" pitchFamily="34" charset="0"/>
                <a:ea typeface="+mn-ea"/>
                <a:cs typeface="+mn-cs"/>
                <a:hlinkClick r:id="rId5"/>
              </a:rPr>
              <a:t>conditional probability</a:t>
            </a:r>
            <a:r>
              <a:rPr lang="en-US" sz="900" kern="1200" dirty="0">
                <a:solidFill>
                  <a:schemeClr val="tx1"/>
                </a:solidFill>
                <a:effectLst/>
                <a:latin typeface="Segoe UI" panose="020B0502040204020203" pitchFamily="34" charset="0"/>
                <a:ea typeface="+mn-ea"/>
                <a:cs typeface="+mn-cs"/>
              </a:rPr>
              <a:t>.</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9145426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618167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i="1"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1900544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essence of linear regression is arguably the simplest form of ML: drawing a line through points. You might have done a simple form of this in your high school physics class: plot the results of a series of experiments on graph paper, and then draw a line through as many points as possible (and include as many points below the line as above the line where the points don't fall on the line). That is a basic form of linear regression. We will build on that conceptual foundation to address more complex situations, such as having points in more than two dimensions or even points whose relationship seems non-linear.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Formally, linear regression is used to predict a quantitative </a:t>
                </a:r>
                <a:r>
                  <a:rPr lang="en-US" sz="1200" i="1" kern="1200" dirty="0">
                    <a:solidFill>
                      <a:schemeClr val="tx1"/>
                    </a:solidFill>
                    <a:effectLst/>
                    <a:latin typeface="+mn-lt"/>
                    <a:ea typeface="+mn-ea"/>
                    <a:cs typeface="+mn-cs"/>
                  </a:rPr>
                  <a:t>response</a:t>
                </a:r>
                <a:r>
                  <a:rPr lang="en-US" sz="1200" kern="1200" dirty="0">
                    <a:solidFill>
                      <a:schemeClr val="tx1"/>
                    </a:solidFill>
                    <a:effectLst/>
                    <a:latin typeface="+mn-lt"/>
                    <a:ea typeface="+mn-ea"/>
                    <a:cs typeface="+mn-cs"/>
                  </a:rPr>
                  <a:t> (the values on a Y axis) that is dependent on one or more </a:t>
                </a:r>
                <a:r>
                  <a:rPr lang="en-US" sz="1200" i="1" kern="1200" dirty="0">
                    <a:solidFill>
                      <a:schemeClr val="tx1"/>
                    </a:solidFill>
                    <a:effectLst/>
                    <a:latin typeface="+mn-lt"/>
                    <a:ea typeface="+mn-ea"/>
                    <a:cs typeface="+mn-cs"/>
                  </a:rPr>
                  <a:t>predictors</a:t>
                </a:r>
                <a:r>
                  <a:rPr lang="en-US" sz="1200" kern="1200" dirty="0">
                    <a:solidFill>
                      <a:schemeClr val="tx1"/>
                    </a:solidFill>
                    <a:effectLst/>
                    <a:latin typeface="+mn-lt"/>
                    <a:ea typeface="+mn-ea"/>
                    <a:cs typeface="+mn-cs"/>
                  </a:rPr>
                  <a:t> (values on one or more axes that are orthogonal to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𝑌</m:t>
                    </m:r>
                  </m:oMath>
                </a14:m>
                <a:r>
                  <a:rPr lang="en-US" sz="1200" kern="1200" dirty="0">
                    <a:solidFill>
                      <a:schemeClr val="tx1"/>
                    </a:solidFill>
                    <a:effectLst/>
                    <a:latin typeface="+mn-lt"/>
                    <a:ea typeface="+mn-ea"/>
                    <a:cs typeface="+mn-cs"/>
                  </a:rPr>
                  <a:t>, commonly just thought of collectively as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𝑋</m:t>
                    </m:r>
                  </m:oMath>
                </a14:m>
                <a:r>
                  <a:rPr lang="en-US" sz="1200" kern="1200" dirty="0">
                    <a:solidFill>
                      <a:schemeClr val="tx1"/>
                    </a:solidFill>
                    <a:effectLst/>
                    <a:latin typeface="+mn-lt"/>
                    <a:ea typeface="+mn-ea"/>
                    <a:cs typeface="+mn-cs"/>
                  </a:rPr>
                  <a:t>). The working assumption is that the relationship between the predictors and the response is more or less linear. The goal of linear regression is to fit a straight line in the best possible way to minimize the deviation between our observed responses in the dataset and the responses predicted by our line, the linear approximation.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do we tell whether we have the best fit possible for our line? The most common means of assessing the error between the fit of our line—our model—and the data is called the </a:t>
                </a:r>
                <a:r>
                  <a:rPr lang="en-US" sz="120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least squares method</a:t>
                </a:r>
                <a:r>
                  <a:rPr lang="en-US" sz="1200" kern="1200" dirty="0">
                    <a:solidFill>
                      <a:schemeClr val="tx1"/>
                    </a:solidFill>
                    <a:effectLst/>
                    <a:latin typeface="+mn-lt"/>
                    <a:ea typeface="+mn-ea"/>
                    <a:cs typeface="+mn-cs"/>
                  </a:rPr>
                  <a:t>. This method consists of minimizing the number you get when you square the differences between your predicted values (the line) and the actual values (the data) and add up those squared differences for your entire dataset.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and the next, we will use national statistics gathered by the United Nations (UN) from 2009–2011 (accessed from the United Nations Statistics Division's </a:t>
                </a:r>
                <a:r>
                  <a:rPr lang="en-US" sz="120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Social</a:t>
                </a:r>
                <a:r>
                  <a:rPr lang="en-US" sz="1200" u="sng" kern="1200" dirty="0">
                    <a:solidFill>
                      <a:schemeClr val="tx1"/>
                    </a:solidFill>
                    <a:effectLst/>
                    <a:latin typeface="+mn-lt"/>
                    <a:ea typeface="+mn-ea"/>
                    <a:cs typeface="+mn-cs"/>
                    <a:hlinkClick r:id="rId4"/>
                  </a:rPr>
                  <a:t> </a:t>
                </a:r>
                <a:r>
                  <a:rPr lang="en-US" sz="120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indicators page</a:t>
                </a:r>
                <a:r>
                  <a:rPr lang="en-US" sz="1200" kern="1200" dirty="0">
                    <a:solidFill>
                      <a:schemeClr val="tx1"/>
                    </a:solidFill>
                    <a:effectLst/>
                    <a:latin typeface="+mn-lt"/>
                    <a:ea typeface="+mn-ea"/>
                    <a:cs typeface="+mn-cs"/>
                  </a:rPr>
                  <a:t> on April 23, 2012). The data includes national health and welfare statistics for 199 countries and territories. These locations are mostly UN members, but the list also includes other areas that are not independent countries (such as Hong Kong).</a:t>
                </a: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essence of linear regression is arguably the simplest form of ML: drawing a line through points. You might have done a simple form of this in your high school physics class: plot the results of a series of experiments on graph paper, and then draw a line through as many points as possible (and include as many points below the line as above the line where the points don't fall on the line). That is a basic form of linear regression. We will build on that conceptual foundation to address more complex situations, such as having points in more than two dimensions or even points whose relationship seems non-linear.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Formally, linear regression is used to predict a quantitative </a:t>
                </a:r>
                <a:r>
                  <a:rPr lang="en-US" sz="1200" i="1" kern="1200" dirty="0">
                    <a:solidFill>
                      <a:schemeClr val="tx1"/>
                    </a:solidFill>
                    <a:effectLst/>
                    <a:latin typeface="+mn-lt"/>
                    <a:ea typeface="+mn-ea"/>
                    <a:cs typeface="+mn-cs"/>
                  </a:rPr>
                  <a:t>response</a:t>
                </a:r>
                <a:r>
                  <a:rPr lang="en-US" sz="1200" kern="1200" dirty="0">
                    <a:solidFill>
                      <a:schemeClr val="tx1"/>
                    </a:solidFill>
                    <a:effectLst/>
                    <a:latin typeface="+mn-lt"/>
                    <a:ea typeface="+mn-ea"/>
                    <a:cs typeface="+mn-cs"/>
                  </a:rPr>
                  <a:t> (the values on a Y axis) that is dependent on one or more </a:t>
                </a:r>
                <a:r>
                  <a:rPr lang="en-US" sz="1200" i="1" kern="1200" dirty="0">
                    <a:solidFill>
                      <a:schemeClr val="tx1"/>
                    </a:solidFill>
                    <a:effectLst/>
                    <a:latin typeface="+mn-lt"/>
                    <a:ea typeface="+mn-ea"/>
                    <a:cs typeface="+mn-cs"/>
                  </a:rPr>
                  <a:t>predictors</a:t>
                </a:r>
                <a:r>
                  <a:rPr lang="en-US" sz="1200" kern="1200" dirty="0">
                    <a:solidFill>
                      <a:schemeClr val="tx1"/>
                    </a:solidFill>
                    <a:effectLst/>
                    <a:latin typeface="+mn-lt"/>
                    <a:ea typeface="+mn-ea"/>
                    <a:cs typeface="+mn-cs"/>
                  </a:rPr>
                  <a:t> (values on one or more axes that are orthogonal to </a:t>
                </a:r>
                <a:r>
                  <a:rPr lang="en-US" sz="1200" i="0" kern="1200">
                    <a:solidFill>
                      <a:schemeClr val="tx1"/>
                    </a:solidFill>
                    <a:effectLst/>
                    <a:latin typeface="Cambria Math" panose="02040503050406030204" pitchFamily="18" charset="0"/>
                    <a:ea typeface="+mn-ea"/>
                    <a:cs typeface="+mn-cs"/>
                  </a:rPr>
                  <a:t>𝑌</a:t>
                </a:r>
                <a:r>
                  <a:rPr lang="en-US" sz="1200" kern="1200" dirty="0">
                    <a:solidFill>
                      <a:schemeClr val="tx1"/>
                    </a:solidFill>
                    <a:effectLst/>
                    <a:latin typeface="+mn-lt"/>
                    <a:ea typeface="+mn-ea"/>
                    <a:cs typeface="+mn-cs"/>
                  </a:rPr>
                  <a:t>, commonly just thought of collectively as </a:t>
                </a:r>
                <a:r>
                  <a:rPr lang="en-US" sz="1200" i="0" kern="1200">
                    <a:solidFill>
                      <a:schemeClr val="tx1"/>
                    </a:solidFill>
                    <a:effectLst/>
                    <a:latin typeface="Cambria Math" panose="02040503050406030204" pitchFamily="18" charset="0"/>
                    <a:ea typeface="+mn-ea"/>
                    <a:cs typeface="+mn-cs"/>
                  </a:rPr>
                  <a:t>𝑋</a:t>
                </a:r>
                <a:r>
                  <a:rPr lang="en-US" sz="1200" kern="1200" dirty="0">
                    <a:solidFill>
                      <a:schemeClr val="tx1"/>
                    </a:solidFill>
                    <a:effectLst/>
                    <a:latin typeface="+mn-lt"/>
                    <a:ea typeface="+mn-ea"/>
                    <a:cs typeface="+mn-cs"/>
                  </a:rPr>
                  <a:t>). The working assumption is that the relationship between the predictors and the response is more or less linear. The goal of linear regression is to fit a straight line in the best possible way to minimize the deviation between our observed responses in the dataset and the responses predicted by our line, the linear approximation.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 do we tell whether we have the best fit possible for our line? The most common means of assessing the error between the fit of our line—our model—and the data is called the </a:t>
                </a:r>
                <a:r>
                  <a:rPr lang="en-US" sz="1200"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least squares method</a:t>
                </a:r>
                <a:r>
                  <a:rPr lang="en-US" sz="1200" kern="1200" dirty="0">
                    <a:solidFill>
                      <a:schemeClr val="tx1"/>
                    </a:solidFill>
                    <a:effectLst/>
                    <a:latin typeface="+mn-lt"/>
                    <a:ea typeface="+mn-ea"/>
                    <a:cs typeface="+mn-cs"/>
                  </a:rPr>
                  <a:t>. This method consists of minimizing the number you get when you square the differences between your predicted values (the line) and the actual values (the data) and add up those squared differences for your entire dataset.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section and the next, we will use national statistics gathered by the United Nations (UN) from 2009–2011 (accessed from the United Nations Statistics Division's </a:t>
                </a:r>
                <a:r>
                  <a:rPr lang="en-US" sz="120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Social</a:t>
                </a:r>
                <a:r>
                  <a:rPr lang="en-US" sz="1200" u="sng" kern="1200" dirty="0">
                    <a:solidFill>
                      <a:schemeClr val="tx1"/>
                    </a:solidFill>
                    <a:effectLst/>
                    <a:latin typeface="+mn-lt"/>
                    <a:ea typeface="+mn-ea"/>
                    <a:cs typeface="+mn-cs"/>
                    <a:hlinkClick r:id="rId6"/>
                  </a:rPr>
                  <a:t> </a:t>
                </a:r>
                <a:r>
                  <a:rPr lang="en-US" sz="120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indicators page</a:t>
                </a:r>
                <a:r>
                  <a:rPr lang="en-US" sz="1200" kern="1200" dirty="0">
                    <a:solidFill>
                      <a:schemeClr val="tx1"/>
                    </a:solidFill>
                    <a:effectLst/>
                    <a:latin typeface="+mn-lt"/>
                    <a:ea typeface="+mn-ea"/>
                    <a:cs typeface="+mn-cs"/>
                  </a:rPr>
                  <a:t> on April 23, 2012). The data includes national health and welfare statistics for 199 countries and territories. These locations are mostly UN members, but the list also includes other areas that are not independent countries (such as Hong Kong).</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39</a:t>
            </a:fld>
            <a:endParaRPr lang="en-US" dirty="0"/>
          </a:p>
        </p:txBody>
      </p:sp>
    </p:spTree>
    <p:extLst>
      <p:ext uri="{BB962C8B-B14F-4D97-AF65-F5344CB8AC3E}">
        <p14:creationId xmlns:p14="http://schemas.microsoft.com/office/powerpoint/2010/main" val="31206769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This first model accounts for only 30 percent of the variability in female</a:t>
            </a:r>
            <a:r>
              <a:rPr lang="en-US" sz="1200" i="0" kern="1200" baseline="0" dirty="0">
                <a:solidFill>
                  <a:schemeClr val="tx1"/>
                </a:solidFill>
                <a:effectLst/>
                <a:latin typeface="+mn-lt"/>
                <a:ea typeface="+mn-ea"/>
                <a:cs typeface="+mn-cs"/>
              </a:rPr>
              <a:t> life expectancy </a:t>
            </a:r>
            <a:r>
              <a:rPr lang="en-US" sz="1200" kern="1200" dirty="0">
                <a:solidFill>
                  <a:schemeClr val="tx1"/>
                </a:solidFill>
                <a:effectLst/>
                <a:latin typeface="+mn-lt"/>
                <a:ea typeface="+mn-ea"/>
                <a:cs typeface="+mn-cs"/>
              </a:rPr>
              <a:t>and is not a very good representation of the relationship between economic activity and female life expectancy.</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These results are not good, which stems from the fact that there’s no linear relationship between per-capita GDP and female life expectancy. Instead, the relationship has an elbow-like curve to it. When countries are very poor, the data suggests that even modest increases to GDP per capita can dramatically increase female life expectancy, but only up to a point. After countries hit about USD $10,000 per head, additional gains correlated to increases in wealth are much smaller. This suggests a logarithmic relationship between these factors: female life expectancy is not related to GDP, but rather to its logarithm.</a:t>
            </a:r>
          </a:p>
          <a:p>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40</a:t>
            </a:fld>
            <a:endParaRPr lang="en-US" dirty="0"/>
          </a:p>
        </p:txBody>
      </p:sp>
    </p:spTree>
    <p:extLst>
      <p:ext uri="{BB962C8B-B14F-4D97-AF65-F5344CB8AC3E}">
        <p14:creationId xmlns:p14="http://schemas.microsoft.com/office/powerpoint/2010/main" val="11090417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linearity of our models depends on the linearity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𝑛</m:t>
                        </m:r>
                      </m:sub>
                    </m:sSub>
                  </m:oMath>
                </a14:m>
                <a:r>
                  <a:rPr lang="en-US" sz="1200" kern="1200" dirty="0">
                    <a:solidFill>
                      <a:schemeClr val="tx1"/>
                    </a:solidFill>
                    <a:effectLst/>
                    <a:latin typeface="+mn-lt"/>
                    <a:ea typeface="+mn-ea"/>
                    <a:cs typeface="+mn-cs"/>
                  </a:rPr>
                  <a:t>, not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𝑛</m:t>
                        </m:r>
                      </m:sub>
                    </m:sSub>
                  </m:oMath>
                </a14:m>
                <a:r>
                  <a:rPr lang="en-US" sz="1200" kern="1200" dirty="0">
                    <a:solidFill>
                      <a:schemeClr val="tx1"/>
                    </a:solidFill>
                    <a:effectLst/>
                    <a:latin typeface="+mn-lt"/>
                    <a:ea typeface="+mn-ea"/>
                    <a:cs typeface="+mn-cs"/>
                  </a:rPr>
                  <a:t>. We will use this fact to use linear regression to model data that does not follow a straight line. Adding the polynomial term provides us with a much more intuitive fit of the data.</a:t>
                </a: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linearity of our models depends on the linearity of </a:t>
                </a:r>
                <a:r>
                  <a:rPr lang="en-US" sz="1200" i="0" kern="1200">
                    <a:solidFill>
                      <a:schemeClr val="tx1"/>
                    </a:solidFill>
                    <a:effectLst/>
                    <a:latin typeface="Cambria Math" panose="02040503050406030204" pitchFamily="18" charset="0"/>
                    <a:ea typeface="+mn-ea"/>
                    <a:cs typeface="+mn-cs"/>
                  </a:rPr>
                  <a:t>𝛽_𝑛</a:t>
                </a:r>
                <a:r>
                  <a:rPr lang="en-US" sz="1200" kern="1200" dirty="0">
                    <a:solidFill>
                      <a:schemeClr val="tx1"/>
                    </a:solidFill>
                    <a:effectLst/>
                    <a:latin typeface="+mn-lt"/>
                    <a:ea typeface="+mn-ea"/>
                    <a:cs typeface="+mn-cs"/>
                  </a:rPr>
                  <a:t>, not </a:t>
                </a:r>
                <a:r>
                  <a:rPr lang="en-US" sz="1200" i="0" kern="1200">
                    <a:solidFill>
                      <a:schemeClr val="tx1"/>
                    </a:solidFill>
                    <a:effectLst/>
                    <a:latin typeface="Cambria Math" panose="02040503050406030204" pitchFamily="18" charset="0"/>
                    <a:ea typeface="+mn-ea"/>
                    <a:cs typeface="+mn-cs"/>
                  </a:rPr>
                  <a:t>𝑥_𝑛</a:t>
                </a:r>
                <a:r>
                  <a:rPr lang="en-US" sz="1200" kern="1200" dirty="0">
                    <a:solidFill>
                      <a:schemeClr val="tx1"/>
                    </a:solidFill>
                    <a:effectLst/>
                    <a:latin typeface="+mn-lt"/>
                    <a:ea typeface="+mn-ea"/>
                    <a:cs typeface="+mn-cs"/>
                  </a:rPr>
                  <a:t>. We will use this fact to use linear regression to model data that does not follow a straight line. Adding the polynomial term provides us with a much more intuitive fit of the data.</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41</a:t>
            </a:fld>
            <a:endParaRPr lang="en-US" dirty="0"/>
          </a:p>
        </p:txBody>
      </p:sp>
    </p:spTree>
    <p:extLst>
      <p:ext uri="{BB962C8B-B14F-4D97-AF65-F5344CB8AC3E}">
        <p14:creationId xmlns:p14="http://schemas.microsoft.com/office/powerpoint/2010/main" val="3602533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additional polynomial degree improves the fit of our model. However, adding more degrees to the polynomial regressions opens us to the risk of </a:t>
                </a:r>
                <a:r>
                  <a:rPr lang="en-US" sz="120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overfitting</a:t>
                </a:r>
                <a:r>
                  <a:rPr lang="en-US" sz="1200" kern="1200" dirty="0">
                    <a:solidFill>
                      <a:schemeClr val="tx1"/>
                    </a:solidFill>
                    <a:effectLst/>
                    <a:latin typeface="+mn-lt"/>
                    <a:ea typeface="+mn-ea"/>
                    <a:cs typeface="+mn-cs"/>
                  </a:rPr>
                  <a:t>, a process by which our models come to fit the training data too closely, and are thus less useful in predicting more generalized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Higher-degree polynomials also bring back the </a:t>
                </a:r>
                <a:r>
                  <a:rPr lang="en-US" sz="120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curse of dimensionality</a:t>
                </a:r>
                <a:r>
                  <a:rPr lang="en-US" sz="1200" kern="1200" dirty="0">
                    <a:solidFill>
                      <a:schemeClr val="tx1"/>
                    </a:solidFill>
                    <a:effectLst/>
                    <a:latin typeface="+mn-lt"/>
                    <a:ea typeface="+mn-ea"/>
                    <a:cs typeface="+mn-cs"/>
                  </a:rPr>
                  <a:t>. Simple linear models need only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sample points to fit, where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oMath>
                </a14:m>
                <a:r>
                  <a:rPr lang="en-US" sz="1200" kern="1200" dirty="0">
                    <a:solidFill>
                      <a:schemeClr val="tx1"/>
                    </a:solidFill>
                    <a:effectLst/>
                    <a:latin typeface="+mn-lt"/>
                    <a:ea typeface="+mn-ea"/>
                    <a:cs typeface="+mn-cs"/>
                  </a:rPr>
                  <a:t> is the number of dimensions (2 points in one dimension, 3 in two dimensions, 4 in three dimensions, and so on). However, each additional polynomial degree increases the number of sample points required for a given dimensionality much faster. Particularly if certain data points are difficult or expensive to come by, you might run out of data to fit a high-degree polynomial model.</a:t>
                </a: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additional polynomial degree improves the fit of our model. However, adding more degrees to the polynomial regressions opens us to the risk of </a:t>
                </a:r>
                <a:r>
                  <a:rPr lang="en-US" sz="1200"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overfitting</a:t>
                </a:r>
                <a:r>
                  <a:rPr lang="en-US" sz="1200" kern="1200" dirty="0">
                    <a:solidFill>
                      <a:schemeClr val="tx1"/>
                    </a:solidFill>
                    <a:effectLst/>
                    <a:latin typeface="+mn-lt"/>
                    <a:ea typeface="+mn-ea"/>
                    <a:cs typeface="+mn-cs"/>
                  </a:rPr>
                  <a:t>, a process by which our models come to fit the training data too closely, and are thus less useful in predicting more generalized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Higher-degree polynomials also bring back the </a:t>
                </a:r>
                <a:r>
                  <a:rPr lang="en-US" sz="120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curse of dimensionality</a:t>
                </a:r>
                <a:r>
                  <a:rPr lang="en-US" sz="1200" kern="1200" dirty="0">
                    <a:solidFill>
                      <a:schemeClr val="tx1"/>
                    </a:solidFill>
                    <a:effectLst/>
                    <a:latin typeface="+mn-lt"/>
                    <a:ea typeface="+mn-ea"/>
                    <a:cs typeface="+mn-cs"/>
                  </a:rPr>
                  <a:t>. Simple linear models need only </a:t>
                </a:r>
                <a:r>
                  <a:rPr lang="en-US" sz="1200" i="0" kern="1200">
                    <a:solidFill>
                      <a:schemeClr val="tx1"/>
                    </a:solidFill>
                    <a:effectLst/>
                    <a:latin typeface="Cambria Math" panose="02040503050406030204" pitchFamily="18" charset="0"/>
                    <a:ea typeface="+mn-ea"/>
                    <a:cs typeface="+mn-cs"/>
                  </a:rPr>
                  <a:t>𝑁+1</a:t>
                </a:r>
                <a:r>
                  <a:rPr lang="en-US" sz="1200" kern="1200" dirty="0">
                    <a:solidFill>
                      <a:schemeClr val="tx1"/>
                    </a:solidFill>
                    <a:effectLst/>
                    <a:latin typeface="+mn-lt"/>
                    <a:ea typeface="+mn-ea"/>
                    <a:cs typeface="+mn-cs"/>
                  </a:rPr>
                  <a:t> sample points to fit, where </a:t>
                </a:r>
                <a:r>
                  <a:rPr lang="en-US" sz="1200" i="0" kern="1200">
                    <a:solidFill>
                      <a:schemeClr val="tx1"/>
                    </a:solidFill>
                    <a:effectLst/>
                    <a:latin typeface="Cambria Math" panose="02040503050406030204" pitchFamily="18" charset="0"/>
                    <a:ea typeface="+mn-ea"/>
                    <a:cs typeface="+mn-cs"/>
                  </a:rPr>
                  <a:t>𝑁</a:t>
                </a:r>
                <a:r>
                  <a:rPr lang="en-US" sz="1200" kern="1200" dirty="0">
                    <a:solidFill>
                      <a:schemeClr val="tx1"/>
                    </a:solidFill>
                    <a:effectLst/>
                    <a:latin typeface="+mn-lt"/>
                    <a:ea typeface="+mn-ea"/>
                    <a:cs typeface="+mn-cs"/>
                  </a:rPr>
                  <a:t> is the number of dimensions (2 points in one dimension, 3 in two dimensions, 4 in three dimensions, and so on). However, each additional polynomial degree increases the number of sample points required for a given dimensionality much faster. Particularly if certain data points are difficult or expensive to come by, you might run out of data to fit a high-degree polynomial model.</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42</a:t>
            </a:fld>
            <a:endParaRPr lang="en-US" dirty="0"/>
          </a:p>
        </p:txBody>
      </p:sp>
    </p:spTree>
    <p:extLst>
      <p:ext uri="{BB962C8B-B14F-4D97-AF65-F5344CB8AC3E}">
        <p14:creationId xmlns:p14="http://schemas.microsoft.com/office/powerpoint/2010/main" val="1671199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Ultimately, no matter how complex the model we construct between two features,</a:t>
            </a:r>
            <a:r>
              <a:rPr lang="en-US" sz="1200" i="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 will only be able to explain so much of variability because factors other than GDP affect the response. Using more than one predictor in our regression model helps us capture more of this richness of detail. </a:t>
            </a:r>
          </a:p>
        </p:txBody>
      </p:sp>
      <p:sp>
        <p:nvSpPr>
          <p:cNvPr id="4" name="Slide Number Placeholder 3"/>
          <p:cNvSpPr>
            <a:spLocks noGrp="1"/>
          </p:cNvSpPr>
          <p:nvPr>
            <p:ph type="sldNum" sz="quarter" idx="10"/>
          </p:nvPr>
        </p:nvSpPr>
        <p:spPr/>
        <p:txBody>
          <a:bodyPr/>
          <a:lstStyle/>
          <a:p>
            <a:fld id="{C7CBFB2A-6F33-4E35-AA02-0CD5015C3290}" type="slidenum">
              <a:rPr lang="en-US" smtClean="0"/>
              <a:t>43</a:t>
            </a:fld>
            <a:endParaRPr lang="en-US" dirty="0"/>
          </a:p>
        </p:txBody>
      </p:sp>
    </p:spTree>
    <p:extLst>
      <p:ext uri="{BB962C8B-B14F-4D97-AF65-F5344CB8AC3E}">
        <p14:creationId xmlns:p14="http://schemas.microsoft.com/office/powerpoint/2010/main" val="383014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Welcome to your &lt;</a:t>
            </a:r>
            <a:r>
              <a:rPr lang="en-US" sz="800" i="1" dirty="0">
                <a:solidFill>
                  <a:schemeClr val="accent2"/>
                </a:solidFill>
              </a:rPr>
              <a:t>location</a:t>
            </a:r>
            <a:r>
              <a:rPr lang="en-US" sz="800" dirty="0">
                <a:solidFill>
                  <a:schemeClr val="accent2"/>
                </a:solidFill>
              </a:rPr>
              <a:t>&gt; Microsoft Reactors. We </a:t>
            </a:r>
            <a:r>
              <a:rPr lang="en-US" sz="800" dirty="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p>
          <a:p>
            <a:endParaRPr lang="en-US" sz="800" dirty="0"/>
          </a:p>
          <a:p>
            <a:r>
              <a:rPr lang="en-US" sz="800" dirty="0">
                <a:solidFill>
                  <a:schemeClr val="accent2"/>
                </a:solidFill>
              </a:rPr>
              <a:t>Reactor </a:t>
            </a:r>
            <a:r>
              <a:rPr lang="en-US" sz="800" dirty="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p>
          <a:p>
            <a:pPr defTabSz="931740">
              <a:spcAft>
                <a:spcPts val="339"/>
              </a:spcAft>
              <a:defRPr/>
            </a:pPr>
            <a:endParaRPr lang="en-US" dirty="0"/>
          </a:p>
          <a:p>
            <a:pPr defTabSz="931740">
              <a:spcAft>
                <a:spcPts val="339"/>
              </a:spcAft>
              <a:defRPr/>
            </a:pPr>
            <a:r>
              <a:rPr lang="en-US" dirty="0"/>
              <a:t>We have workshops and other learning opportunities planned throughout the year. Or if you want to host your own event at a Reactor, you can make the request on our website.</a:t>
            </a:r>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8/11/2020 4:19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4</a:t>
            </a:fld>
            <a:endParaRPr lang="en-US">
              <a:solidFill>
                <a:prstClr val="black"/>
              </a:solidFill>
            </a:endParaRPr>
          </a:p>
        </p:txBody>
      </p:sp>
    </p:spTree>
    <p:extLst>
      <p:ext uri="{BB962C8B-B14F-4D97-AF65-F5344CB8AC3E}">
        <p14:creationId xmlns:p14="http://schemas.microsoft.com/office/powerpoint/2010/main" val="24913012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additional polynomial degree improves the fit of our model. However, adding more degrees to the polynomial regressions opens us to the risk of </a:t>
                </a:r>
                <a:r>
                  <a:rPr lang="en-US" sz="120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overfitting</a:t>
                </a:r>
                <a:r>
                  <a:rPr lang="en-US" sz="1200" kern="1200" dirty="0">
                    <a:solidFill>
                      <a:schemeClr val="tx1"/>
                    </a:solidFill>
                    <a:effectLst/>
                    <a:latin typeface="+mn-lt"/>
                    <a:ea typeface="+mn-ea"/>
                    <a:cs typeface="+mn-cs"/>
                  </a:rPr>
                  <a:t>, a process by which our models come to fit the training data too closely, and are thus less useful in predicting more generalized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Higher-degree polynomials also bring back the </a:t>
                </a:r>
                <a:r>
                  <a:rPr lang="en-US" sz="120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curse of dimensionality</a:t>
                </a:r>
                <a:r>
                  <a:rPr lang="en-US" sz="1200" kern="1200" dirty="0">
                    <a:solidFill>
                      <a:schemeClr val="tx1"/>
                    </a:solidFill>
                    <a:effectLst/>
                    <a:latin typeface="+mn-lt"/>
                    <a:ea typeface="+mn-ea"/>
                    <a:cs typeface="+mn-cs"/>
                  </a:rPr>
                  <a:t>. Simple linear models need only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r>
                      <a:rPr lang="en-US" sz="1200" i="1" kern="1200">
                        <a:solidFill>
                          <a:schemeClr val="tx1"/>
                        </a:solidFill>
                        <a:effectLst/>
                        <a:latin typeface="Cambria Math" panose="02040503050406030204" pitchFamily="18" charset="0"/>
                        <a:ea typeface="+mn-ea"/>
                        <a:cs typeface="+mn-cs"/>
                      </a:rPr>
                      <m:t>+1</m:t>
                    </m:r>
                  </m:oMath>
                </a14:m>
                <a:r>
                  <a:rPr lang="en-US" sz="1200" kern="1200" dirty="0">
                    <a:solidFill>
                      <a:schemeClr val="tx1"/>
                    </a:solidFill>
                    <a:effectLst/>
                    <a:latin typeface="+mn-lt"/>
                    <a:ea typeface="+mn-ea"/>
                    <a:cs typeface="+mn-cs"/>
                  </a:rPr>
                  <a:t> sample points to fit, where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𝑁</m:t>
                    </m:r>
                  </m:oMath>
                </a14:m>
                <a:r>
                  <a:rPr lang="en-US" sz="1200" kern="1200" dirty="0">
                    <a:solidFill>
                      <a:schemeClr val="tx1"/>
                    </a:solidFill>
                    <a:effectLst/>
                    <a:latin typeface="+mn-lt"/>
                    <a:ea typeface="+mn-ea"/>
                    <a:cs typeface="+mn-cs"/>
                  </a:rPr>
                  <a:t> is the number of dimensions (2 points in one dimension, 3 in two dimensions, 4 in three dimensions, and so on). However, each additional polynomial degree increases the number of sample points required for a given dimensionality much faster. Particularly if certain data points are difficult or expensive to come by, you might run out of data in order to fit a high-degree polynomial model.</a:t>
                </a: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Each additional polynomial degree improves the fit of our model. However, adding more degrees to the polynomial regressions opens us to the risk of </a:t>
                </a:r>
                <a:r>
                  <a:rPr lang="en-US" sz="1200" kern="1200" dirty="0">
                    <a:solidFill>
                      <a:schemeClr val="tx1"/>
                    </a:solidFill>
                    <a:effectLst/>
                    <a:latin typeface="+mn-lt"/>
                    <a:ea typeface="+mn-ea"/>
                    <a:cs typeface="+mn-cs"/>
                    <a:hlinkClick r:id="rId5">
                      <a:extLst>
                        <a:ext uri="{A12FA001-AC4F-418D-AE19-62706E023703}">
                          <ahyp:hlinkClr xmlns:ahyp="http://schemas.microsoft.com/office/drawing/2018/hyperlinkcolor" val="tx"/>
                        </a:ext>
                      </a:extLst>
                    </a:hlinkClick>
                  </a:rPr>
                  <a:t>overfitting</a:t>
                </a:r>
                <a:r>
                  <a:rPr lang="en-US" sz="1200" kern="1200" dirty="0">
                    <a:solidFill>
                      <a:schemeClr val="tx1"/>
                    </a:solidFill>
                    <a:effectLst/>
                    <a:latin typeface="+mn-lt"/>
                    <a:ea typeface="+mn-ea"/>
                    <a:cs typeface="+mn-cs"/>
                  </a:rPr>
                  <a:t>, a process by which our models come to fit the training data too closely, and are thus less useful in predicting more generalized data.</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Higher-degree polynomials also bring back the </a:t>
                </a:r>
                <a:r>
                  <a:rPr lang="en-US" sz="1200" kern="1200" dirty="0">
                    <a:solidFill>
                      <a:schemeClr val="tx1"/>
                    </a:solidFill>
                    <a:effectLst/>
                    <a:latin typeface="+mn-lt"/>
                    <a:ea typeface="+mn-ea"/>
                    <a:cs typeface="+mn-cs"/>
                    <a:hlinkClick r:id="rId6">
                      <a:extLst>
                        <a:ext uri="{A12FA001-AC4F-418D-AE19-62706E023703}">
                          <ahyp:hlinkClr xmlns:ahyp="http://schemas.microsoft.com/office/drawing/2018/hyperlinkcolor" val="tx"/>
                        </a:ext>
                      </a:extLst>
                    </a:hlinkClick>
                  </a:rPr>
                  <a:t>curse of dimensionality</a:t>
                </a:r>
                <a:r>
                  <a:rPr lang="en-US" sz="1200" kern="1200" dirty="0">
                    <a:solidFill>
                      <a:schemeClr val="tx1"/>
                    </a:solidFill>
                    <a:effectLst/>
                    <a:latin typeface="+mn-lt"/>
                    <a:ea typeface="+mn-ea"/>
                    <a:cs typeface="+mn-cs"/>
                  </a:rPr>
                  <a:t>. Simple linear models need only </a:t>
                </a:r>
                <a:r>
                  <a:rPr lang="en-US" sz="1200" i="0" kern="1200">
                    <a:solidFill>
                      <a:schemeClr val="tx1"/>
                    </a:solidFill>
                    <a:effectLst/>
                    <a:latin typeface="Cambria Math" panose="02040503050406030204" pitchFamily="18" charset="0"/>
                    <a:ea typeface="+mn-ea"/>
                    <a:cs typeface="+mn-cs"/>
                  </a:rPr>
                  <a:t>𝑁+1</a:t>
                </a:r>
                <a:r>
                  <a:rPr lang="en-US" sz="1200" kern="1200" dirty="0">
                    <a:solidFill>
                      <a:schemeClr val="tx1"/>
                    </a:solidFill>
                    <a:effectLst/>
                    <a:latin typeface="+mn-lt"/>
                    <a:ea typeface="+mn-ea"/>
                    <a:cs typeface="+mn-cs"/>
                  </a:rPr>
                  <a:t> sample points to fit, where </a:t>
                </a:r>
                <a:r>
                  <a:rPr lang="en-US" sz="1200" i="0" kern="1200">
                    <a:solidFill>
                      <a:schemeClr val="tx1"/>
                    </a:solidFill>
                    <a:effectLst/>
                    <a:latin typeface="Cambria Math" panose="02040503050406030204" pitchFamily="18" charset="0"/>
                    <a:ea typeface="+mn-ea"/>
                    <a:cs typeface="+mn-cs"/>
                  </a:rPr>
                  <a:t>𝑁</a:t>
                </a:r>
                <a:r>
                  <a:rPr lang="en-US" sz="1200" kern="1200" dirty="0">
                    <a:solidFill>
                      <a:schemeClr val="tx1"/>
                    </a:solidFill>
                    <a:effectLst/>
                    <a:latin typeface="+mn-lt"/>
                    <a:ea typeface="+mn-ea"/>
                    <a:cs typeface="+mn-cs"/>
                  </a:rPr>
                  <a:t> is the number of dimensions (2 points in one dimension, 3 in two dimensions, 4 in three dimensions, and so on). However, each additional polynomial degree increases the number of sample points required for a given dimensionality much faster. Particularly if certain data points are difficult or expensive to come by, you might run out of data in order to fit a high-degree polynomial model.</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44</a:t>
            </a:fld>
            <a:endParaRPr lang="en-US" dirty="0"/>
          </a:p>
        </p:txBody>
      </p:sp>
    </p:spTree>
    <p:extLst>
      <p:ext uri="{BB962C8B-B14F-4D97-AF65-F5344CB8AC3E}">
        <p14:creationId xmlns:p14="http://schemas.microsoft.com/office/powerpoint/2010/main" val="42394447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dataset has two categorical features (also known as </a:t>
                </a:r>
                <a:r>
                  <a:rPr lang="en-US" sz="1200" i="1" kern="1200" dirty="0">
                    <a:solidFill>
                      <a:schemeClr val="tx1"/>
                    </a:solidFill>
                    <a:effectLst/>
                    <a:latin typeface="+mn-lt"/>
                    <a:ea typeface="+mn-ea"/>
                    <a:cs typeface="+mn-cs"/>
                  </a:rPr>
                  <a:t>factors</a:t>
                </a:r>
                <a:r>
                  <a:rPr lang="en-US" sz="1200" kern="1200" dirty="0">
                    <a:solidFill>
                      <a:schemeClr val="tx1"/>
                    </a:solidFill>
                    <a:effectLst/>
                    <a:latin typeface="+mn-lt"/>
                    <a:ea typeface="+mn-ea"/>
                    <a:cs typeface="+mn-cs"/>
                  </a:rPr>
                  <a:t> in the statistical world): </a:t>
                </a:r>
                <a:r>
                  <a:rPr lang="en-US" sz="1200" i="1" kern="1200" dirty="0">
                    <a:solidFill>
                      <a:schemeClr val="tx1"/>
                    </a:solidFill>
                    <a:effectLst/>
                    <a:latin typeface="+mn-lt"/>
                    <a:ea typeface="+mn-ea"/>
                    <a:cs typeface="+mn-cs"/>
                  </a:rPr>
                  <a:t>region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There are multiple ways of handling data like this in linear regression; here, we will handle it by building sub-models for it.</a:t>
                </a:r>
              </a:p>
              <a:p>
                <a:endParaRPr lang="en-US" dirty="0"/>
              </a:p>
              <a:p>
                <a:r>
                  <a:rPr lang="en-US" sz="1200" kern="1200" dirty="0">
                    <a:solidFill>
                      <a:schemeClr val="tx1"/>
                    </a:solidFill>
                    <a:effectLst/>
                    <a:latin typeface="+mn-lt"/>
                    <a:ea typeface="+mn-ea"/>
                    <a:cs typeface="+mn-cs"/>
                  </a:rPr>
                  <a:t>Unsurprisingly, OECD-member countries cluster at the high end of the income scale and, sadly, African countries lag at the poorer end. Countries from the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group include countries ranging from poor ones in Southeast Asia to oil-rich Middle Eastern countries, and thus countries from that group are scattered across the income spectrum.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that we have the data points detailed in color, let's fit three separate, simple linear models for each group of countries. What do these plots based on group tell us? The slopes for </a:t>
                </a:r>
                <a:r>
                  <a:rPr lang="en-US" sz="1200" i="1" kern="1200" dirty="0">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are similar between the </a:t>
                </a:r>
                <a:r>
                  <a:rPr lang="en-US" sz="1200" i="1" kern="1200" dirty="0">
                    <a:solidFill>
                      <a:schemeClr val="tx1"/>
                    </a:solidFill>
                    <a:effectLst/>
                    <a:latin typeface="+mn-lt"/>
                    <a:ea typeface="+mn-ea"/>
                    <a:cs typeface="+mn-cs"/>
                  </a:rPr>
                  <a:t>africa</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oecd</a:t>
                </a:r>
                <a:r>
                  <a:rPr lang="en-US" sz="1200" kern="1200" dirty="0">
                    <a:solidFill>
                      <a:schemeClr val="tx1"/>
                    </a:solidFill>
                    <a:effectLst/>
                    <a:latin typeface="+mn-lt"/>
                    <a:ea typeface="+mn-ea"/>
                    <a:cs typeface="+mn-cs"/>
                  </a:rPr>
                  <a:t> groups, but the slope is different for the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group. This suggests that there might be some interaction between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in explaining </a:t>
                </a:r>
                <a:r>
                  <a:rPr lang="en-US" sz="1200" i="1" kern="1200" dirty="0">
                    <a:solidFill>
                      <a:schemeClr val="tx1"/>
                    </a:solidFill>
                    <a:effectLst/>
                    <a:latin typeface="+mn-lt"/>
                    <a:ea typeface="+mn-ea"/>
                    <a:cs typeface="+mn-cs"/>
                  </a:rPr>
                  <a:t>lifeExpF</a:t>
                </a:r>
                <a:r>
                  <a:rPr lang="en-US" sz="1200" kern="1200" dirty="0">
                    <a:solidFill>
                      <a:schemeClr val="tx1"/>
                    </a:solidFill>
                    <a:effectLst/>
                    <a:latin typeface="+mn-lt"/>
                    <a:ea typeface="+mn-ea"/>
                    <a:cs typeface="+mn-cs"/>
                  </a:rPr>
                  <a:t>. The </a:t>
                </a:r>
                <a:r>
                  <a:rPr lang="en-US" sz="1200" i="1" kern="1200" dirty="0">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slope for the </a:t>
                </a:r>
                <a:r>
                  <a:rPr lang="en-US" sz="1200" i="1" kern="1200" dirty="0">
                    <a:solidFill>
                      <a:schemeClr val="tx1"/>
                    </a:solidFill>
                    <a:effectLst/>
                    <a:latin typeface="+mn-lt"/>
                    <a:ea typeface="+mn-ea"/>
                    <a:cs typeface="+mn-cs"/>
                  </a:rPr>
                  <a:t>oecd</a:t>
                </a:r>
                <a:r>
                  <a:rPr lang="en-US" sz="1200" kern="1200" dirty="0">
                    <a:solidFill>
                      <a:schemeClr val="tx1"/>
                    </a:solidFill>
                    <a:effectLst/>
                    <a:latin typeface="+mn-lt"/>
                    <a:ea typeface="+mn-ea"/>
                    <a:cs typeface="+mn-cs"/>
                  </a:rPr>
                  <a:t> group has a different sign than for </a:t>
                </a:r>
                <a:r>
                  <a:rPr lang="en-US" sz="1200" i="1" kern="1200" dirty="0">
                    <a:solidFill>
                      <a:schemeClr val="tx1"/>
                    </a:solidFill>
                    <a:effectLst/>
                    <a:latin typeface="+mn-lt"/>
                    <a:ea typeface="+mn-ea"/>
                    <a:cs typeface="+mn-cs"/>
                  </a:rPr>
                  <a:t>africa</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which might indicate another interaction, but we’re on shaky statistical ground here because we have done no testing to see whether these differences in slope are statistically significant (for </a:t>
                </a:r>
                <a:r>
                  <a:rPr lang="en-US" sz="1200" i="1" kern="1200" dirty="0">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the differences—and the numbers—are small).</a:t>
                </a:r>
              </a:p>
              <a:p>
                <a:r>
                  <a:rPr lang="en-US" sz="1200" kern="1200" dirty="0">
                    <a:solidFill>
                      <a:schemeClr val="tx1"/>
                    </a:solidFill>
                    <a:effectLst/>
                    <a:latin typeface="+mn-lt"/>
                    <a:ea typeface="+mn-ea"/>
                    <a:cs typeface="+mn-cs"/>
                  </a:rPr>
                  <a:t>What do we mean by interactions between groups? Recall that we generalized a linear model with two features as:</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2</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and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interact—if different values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oMath>
                </a14:m>
                <a:r>
                  <a:rPr lang="en-US" sz="1200" kern="1200" dirty="0">
                    <a:solidFill>
                      <a:schemeClr val="tx1"/>
                    </a:solidFill>
                    <a:effectLst/>
                    <a:latin typeface="+mn-lt"/>
                    <a:ea typeface="+mn-ea"/>
                    <a:cs typeface="+mn-cs"/>
                  </a:rPr>
                  <a:t>, for example, change the influence of </a:t>
                </a:r>
                <a14:m>
                  <m:oMath xmlns:m="http://schemas.openxmlformats.org/officeDocument/2006/math">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oMath>
                </a14:m>
                <a:r>
                  <a:rPr lang="en-US" sz="1200" kern="1200" dirty="0">
                    <a:solidFill>
                      <a:schemeClr val="tx1"/>
                    </a:solidFill>
                    <a:effectLst/>
                    <a:latin typeface="+mn-lt"/>
                    <a:ea typeface="+mn-ea"/>
                    <a:cs typeface="+mn-cs"/>
                  </a:rPr>
                  <a:t> on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oMath>
                </a14:m>
                <a:r>
                  <a:rPr lang="en-US" sz="1200" kern="1200" dirty="0">
                    <a:solidFill>
                      <a:schemeClr val="tx1"/>
                    </a:solidFill>
                    <a:effectLst/>
                    <a:latin typeface="+mn-lt"/>
                    <a:ea typeface="+mn-ea"/>
                    <a:cs typeface="+mn-cs"/>
                  </a:rPr>
                  <a:t>—we need to include that in the model like so:</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2</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3</m:t>
                          </m:r>
                        </m:sub>
                      </m:sSub>
                      <m:sSub>
                        <m:sSubPr>
                          <m:ctrlPr>
                            <a:rPr lang="en-US" sz="1200" i="1" kern="1200">
                              <a:solidFill>
                                <a:schemeClr val="tx1"/>
                              </a:solidFill>
                              <a:effectLst/>
                              <a:latin typeface="Cambria Math" panose="02040503050406030204" pitchFamily="18" charset="0"/>
                              <a:ea typeface="+mn-ea"/>
                              <a:cs typeface="+mn-cs"/>
                            </a:rPr>
                          </m:ctrlPr>
                        </m:sSub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model involves three predictors (</a:t>
                </a:r>
                <a:r>
                  <a:rPr lang="en-US" sz="1200" i="1" kern="1200" dirty="0">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has this form:</a:t>
                </a:r>
              </a:p>
              <a:p>
                <a:pPr/>
                <a14:m>
                  <m:oMathPara xmlns:m="http://schemas.openxmlformats.org/officeDocument/2006/math">
                    <m:oMathParaPr>
                      <m:jc m:val="centerGroup"/>
                    </m:oMathParaPr>
                    <m:oMath xmlns:m="http://schemas.openxmlformats.org/officeDocument/2006/math">
                      <m:r>
                        <a:rPr lang="en-US" sz="1200" i="1" kern="1200">
                          <a:solidFill>
                            <a:schemeClr val="tx1"/>
                          </a:solidFill>
                          <a:effectLst/>
                          <a:latin typeface="Cambria Math" panose="02040503050406030204" pitchFamily="18" charset="0"/>
                          <a:ea typeface="+mn-ea"/>
                          <a:cs typeface="+mn-cs"/>
                        </a:rPr>
                        <m:t>𝑦</m:t>
                      </m:r>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0</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2</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3</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4</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3</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5</m:t>
                          </m:r>
                        </m:sub>
                      </m:sSub>
                      <m:sSub>
                        <m:sSubPr>
                          <m:ctrlPr>
                            <a:rPr lang="en-US" sz="1200" i="1" kern="1200">
                              <a:solidFill>
                                <a:schemeClr val="tx1"/>
                              </a:solidFill>
                              <a:effectLst/>
                              <a:latin typeface="Cambria Math" panose="02040503050406030204" pitchFamily="18" charset="0"/>
                              <a:ea typeface="+mn-ea"/>
                              <a:cs typeface="+mn-cs"/>
                            </a:rPr>
                          </m:ctrlPr>
                        </m:sSub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6</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7</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3</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8</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9</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3</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10</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𝛽</m:t>
                          </m:r>
                        </m:e>
                        <m:sub>
                          <m:r>
                            <a:rPr lang="en-US" sz="1200" i="1" kern="1200">
                              <a:solidFill>
                                <a:schemeClr val="tx1"/>
                              </a:solidFill>
                              <a:effectLst/>
                              <a:latin typeface="Cambria Math" panose="02040503050406030204" pitchFamily="18" charset="0"/>
                              <a:ea typeface="+mn-ea"/>
                              <a:cs typeface="+mn-cs"/>
                            </a:rPr>
                            <m:t>11</m:t>
                          </m:r>
                        </m:sub>
                      </m:sSub>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1</m:t>
                          </m:r>
                        </m:sub>
                      </m:sSub>
                      <m:sSub>
                        <m:sSubPr>
                          <m:ctrlPr>
                            <a:rPr lang="en-US" sz="1200" i="1" kern="1200">
                              <a:solidFill>
                                <a:schemeClr val="tx1"/>
                              </a:solidFill>
                              <a:effectLst/>
                              <a:latin typeface="Cambria Math" panose="02040503050406030204" pitchFamily="18" charset="0"/>
                              <a:ea typeface="+mn-ea"/>
                              <a:cs typeface="+mn-cs"/>
                            </a:rPr>
                          </m:ctrlPr>
                        </m:sSubPr>
                        <m:e>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𝑥</m:t>
                              </m:r>
                            </m:e>
                            <m:sub>
                              <m:r>
                                <a:rPr lang="en-US" sz="1200" i="1" kern="1200">
                                  <a:solidFill>
                                    <a:schemeClr val="tx1"/>
                                  </a:solidFill>
                                  <a:effectLst/>
                                  <a:latin typeface="Cambria Math" panose="02040503050406030204" pitchFamily="18" charset="0"/>
                                  <a:ea typeface="+mn-ea"/>
                                  <a:cs typeface="+mn-cs"/>
                                </a:rPr>
                                <m:t>2</m:t>
                              </m:r>
                            </m:sub>
                          </m:sSub>
                          <m:r>
                            <a:rPr lang="en-US" sz="1200" i="1" kern="1200">
                              <a:solidFill>
                                <a:schemeClr val="tx1"/>
                              </a:solidFill>
                              <a:effectLst/>
                              <a:latin typeface="Cambria Math" panose="02040503050406030204" pitchFamily="18" charset="0"/>
                              <a:ea typeface="+mn-ea"/>
                              <a:cs typeface="+mn-cs"/>
                            </a:rPr>
                            <m:t>𝑢</m:t>
                          </m:r>
                        </m:e>
                        <m:sub>
                          <m:r>
                            <a:rPr lang="en-US" sz="1200" i="1" kern="1200">
                              <a:solidFill>
                                <a:schemeClr val="tx1"/>
                              </a:solidFill>
                              <a:effectLst/>
                              <a:latin typeface="Cambria Math" panose="02040503050406030204" pitchFamily="18" charset="0"/>
                              <a:ea typeface="+mn-ea"/>
                              <a:cs typeface="+mn-cs"/>
                            </a:rPr>
                            <m:t>3</m:t>
                          </m:r>
                        </m:sub>
                      </m:sSub>
                    </m:oMath>
                  </m:oMathPara>
                </a14:m>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Think of this as another aspect of the curse of dimensionality: as we add features (especially categorical ones), the number of potential interactions between features that we account for increases even faster.</a:t>
                </a:r>
              </a:p>
              <a:p>
                <a:endParaRPr lang="en-US" sz="1200" kern="1200" dirty="0">
                  <a:solidFill>
                    <a:schemeClr val="tx1"/>
                  </a:solidFill>
                  <a:effectLst/>
                  <a:latin typeface="+mn-lt"/>
                  <a:ea typeface="+mn-ea"/>
                  <a:cs typeface="+mn-cs"/>
                </a:endParaRP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dataset has two categorical features (also known as </a:t>
                </a:r>
                <a:r>
                  <a:rPr lang="en-US" sz="1200" i="1" kern="1200" dirty="0">
                    <a:solidFill>
                      <a:schemeClr val="tx1"/>
                    </a:solidFill>
                    <a:effectLst/>
                    <a:latin typeface="+mn-lt"/>
                    <a:ea typeface="+mn-ea"/>
                    <a:cs typeface="+mn-cs"/>
                  </a:rPr>
                  <a:t>factors</a:t>
                </a:r>
                <a:r>
                  <a:rPr lang="en-US" sz="1200" kern="1200" dirty="0">
                    <a:solidFill>
                      <a:schemeClr val="tx1"/>
                    </a:solidFill>
                    <a:effectLst/>
                    <a:latin typeface="+mn-lt"/>
                    <a:ea typeface="+mn-ea"/>
                    <a:cs typeface="+mn-cs"/>
                  </a:rPr>
                  <a:t> in the statistical world): </a:t>
                </a:r>
                <a:r>
                  <a:rPr lang="en-US" sz="1200" i="1" kern="1200" dirty="0">
                    <a:solidFill>
                      <a:schemeClr val="tx1"/>
                    </a:solidFill>
                    <a:effectLst/>
                    <a:latin typeface="+mn-lt"/>
                    <a:ea typeface="+mn-ea"/>
                    <a:cs typeface="+mn-cs"/>
                  </a:rPr>
                  <a:t>region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There are multiple ways of handling data like this in linear regression; here, we will handle it by building sub-models for it.</a:t>
                </a:r>
              </a:p>
              <a:p>
                <a:endParaRPr lang="en-US" dirty="0"/>
              </a:p>
              <a:p>
                <a:r>
                  <a:rPr lang="en-US" sz="1200" kern="1200" dirty="0">
                    <a:solidFill>
                      <a:schemeClr val="tx1"/>
                    </a:solidFill>
                    <a:effectLst/>
                    <a:latin typeface="+mn-lt"/>
                    <a:ea typeface="+mn-ea"/>
                    <a:cs typeface="+mn-cs"/>
                  </a:rPr>
                  <a:t>Unsurprisingly, OECD-member countries cluster at the high end of the income scale and, sadly, African countries lag at the poorer end. Countries from the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group include countries ranging from poor ones in Southeast Asia to oil-rich Middle Eastern countries, and thus countries from that group are scattered across the income spectrum.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Now that we have the data points detailed in color, let's fit three separate, simple linear models for each group of countries. What do these plots based on group tell us? The slopes for </a:t>
                </a:r>
                <a:r>
                  <a:rPr lang="en-US" sz="1200" i="1" kern="1200" dirty="0">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are similar between the </a:t>
                </a:r>
                <a:r>
                  <a:rPr lang="en-US" sz="1200" i="1" kern="1200" dirty="0">
                    <a:solidFill>
                      <a:schemeClr val="tx1"/>
                    </a:solidFill>
                    <a:effectLst/>
                    <a:latin typeface="+mn-lt"/>
                    <a:ea typeface="+mn-ea"/>
                    <a:cs typeface="+mn-cs"/>
                  </a:rPr>
                  <a:t>africa</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oecd</a:t>
                </a:r>
                <a:r>
                  <a:rPr lang="en-US" sz="1200" kern="1200" dirty="0">
                    <a:solidFill>
                      <a:schemeClr val="tx1"/>
                    </a:solidFill>
                    <a:effectLst/>
                    <a:latin typeface="+mn-lt"/>
                    <a:ea typeface="+mn-ea"/>
                    <a:cs typeface="+mn-cs"/>
                  </a:rPr>
                  <a:t> groups, but the slope is different for the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group. This suggests that there might be some interaction between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in explaining </a:t>
                </a:r>
                <a:r>
                  <a:rPr lang="en-US" sz="1200" i="1" kern="1200" dirty="0">
                    <a:solidFill>
                      <a:schemeClr val="tx1"/>
                    </a:solidFill>
                    <a:effectLst/>
                    <a:latin typeface="+mn-lt"/>
                    <a:ea typeface="+mn-ea"/>
                    <a:cs typeface="+mn-cs"/>
                  </a:rPr>
                  <a:t>lifeExpF</a:t>
                </a:r>
                <a:r>
                  <a:rPr lang="en-US" sz="1200" kern="1200" dirty="0">
                    <a:solidFill>
                      <a:schemeClr val="tx1"/>
                    </a:solidFill>
                    <a:effectLst/>
                    <a:latin typeface="+mn-lt"/>
                    <a:ea typeface="+mn-ea"/>
                    <a:cs typeface="+mn-cs"/>
                  </a:rPr>
                  <a:t>. The </a:t>
                </a:r>
                <a:r>
                  <a:rPr lang="en-US" sz="1200" i="1" kern="1200" dirty="0">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slope for the </a:t>
                </a:r>
                <a:r>
                  <a:rPr lang="en-US" sz="1200" i="1" kern="1200" dirty="0">
                    <a:solidFill>
                      <a:schemeClr val="tx1"/>
                    </a:solidFill>
                    <a:effectLst/>
                    <a:latin typeface="+mn-lt"/>
                    <a:ea typeface="+mn-ea"/>
                    <a:cs typeface="+mn-cs"/>
                  </a:rPr>
                  <a:t>oecd</a:t>
                </a:r>
                <a:r>
                  <a:rPr lang="en-US" sz="1200" kern="1200" dirty="0">
                    <a:solidFill>
                      <a:schemeClr val="tx1"/>
                    </a:solidFill>
                    <a:effectLst/>
                    <a:latin typeface="+mn-lt"/>
                    <a:ea typeface="+mn-ea"/>
                    <a:cs typeface="+mn-cs"/>
                  </a:rPr>
                  <a:t> group has a different sign than for </a:t>
                </a:r>
                <a:r>
                  <a:rPr lang="en-US" sz="1200" i="1" kern="1200" dirty="0">
                    <a:solidFill>
                      <a:schemeClr val="tx1"/>
                    </a:solidFill>
                    <a:effectLst/>
                    <a:latin typeface="+mn-lt"/>
                    <a:ea typeface="+mn-ea"/>
                    <a:cs typeface="+mn-cs"/>
                  </a:rPr>
                  <a:t>africa</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which might indicate another interaction, but we’re on shaky statistical ground here because we have done no testing to see whether these differences in slope are statistically significant (for </a:t>
                </a:r>
                <a:r>
                  <a:rPr lang="en-US" sz="1200" i="1" kern="1200" dirty="0">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the differences—and the numbers—are small).</a:t>
                </a:r>
              </a:p>
              <a:p>
                <a:r>
                  <a:rPr lang="en-US" sz="1200" kern="1200" dirty="0">
                    <a:solidFill>
                      <a:schemeClr val="tx1"/>
                    </a:solidFill>
                    <a:effectLst/>
                    <a:latin typeface="+mn-lt"/>
                    <a:ea typeface="+mn-ea"/>
                    <a:cs typeface="+mn-cs"/>
                  </a:rPr>
                  <a:t>What do we mean by interactions between groups? Recall that we generalized a linear model with two features as:</a:t>
                </a:r>
              </a:p>
              <a:p>
                <a:pPr/>
                <a:r>
                  <a:rPr lang="en-US" sz="1200" i="0" kern="1200">
                    <a:solidFill>
                      <a:schemeClr val="tx1"/>
                    </a:solidFill>
                    <a:effectLst/>
                    <a:latin typeface="Cambria Math" panose="02040503050406030204" pitchFamily="18" charset="0"/>
                    <a:ea typeface="+mn-ea"/>
                    <a:cs typeface="+mn-cs"/>
                  </a:rPr>
                  <a:t>𝑦=𝛽_0+𝛽_1 𝑥_1+𝛽_2 𝑥_2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if </a:t>
                </a:r>
                <a:r>
                  <a:rPr lang="en-US" sz="1200" i="0" kern="1200">
                    <a:solidFill>
                      <a:schemeClr val="tx1"/>
                    </a:solidFill>
                    <a:effectLst/>
                    <a:latin typeface="Cambria Math" panose="02040503050406030204" pitchFamily="18" charset="0"/>
                    <a:ea typeface="+mn-ea"/>
                    <a:cs typeface="+mn-cs"/>
                  </a:rPr>
                  <a:t>𝑥_1</a:t>
                </a:r>
                <a:r>
                  <a:rPr lang="en-US" sz="1200" kern="1200" dirty="0">
                    <a:solidFill>
                      <a:schemeClr val="tx1"/>
                    </a:solidFill>
                    <a:effectLst/>
                    <a:latin typeface="+mn-lt"/>
                    <a:ea typeface="+mn-ea"/>
                    <a:cs typeface="+mn-cs"/>
                  </a:rPr>
                  <a:t> and </a:t>
                </a:r>
                <a:r>
                  <a:rPr lang="en-US" sz="1200" i="0" kern="1200">
                    <a:solidFill>
                      <a:schemeClr val="tx1"/>
                    </a:solidFill>
                    <a:effectLst/>
                    <a:latin typeface="Cambria Math" panose="02040503050406030204" pitchFamily="18" charset="0"/>
                    <a:ea typeface="+mn-ea"/>
                    <a:cs typeface="+mn-cs"/>
                  </a:rPr>
                  <a:t>𝑥_2</a:t>
                </a:r>
                <a:r>
                  <a:rPr lang="en-US" sz="1200" kern="1200" dirty="0">
                    <a:solidFill>
                      <a:schemeClr val="tx1"/>
                    </a:solidFill>
                    <a:effectLst/>
                    <a:latin typeface="+mn-lt"/>
                    <a:ea typeface="+mn-ea"/>
                    <a:cs typeface="+mn-cs"/>
                  </a:rPr>
                  <a:t> interact—if different values of </a:t>
                </a:r>
                <a:r>
                  <a:rPr lang="en-US" sz="1200" i="0" kern="1200">
                    <a:solidFill>
                      <a:schemeClr val="tx1"/>
                    </a:solidFill>
                    <a:effectLst/>
                    <a:latin typeface="Cambria Math" panose="02040503050406030204" pitchFamily="18" charset="0"/>
                    <a:ea typeface="+mn-ea"/>
                    <a:cs typeface="+mn-cs"/>
                  </a:rPr>
                  <a:t>𝑥_1</a:t>
                </a:r>
                <a:r>
                  <a:rPr lang="en-US" sz="1200" kern="1200" dirty="0">
                    <a:solidFill>
                      <a:schemeClr val="tx1"/>
                    </a:solidFill>
                    <a:effectLst/>
                    <a:latin typeface="+mn-lt"/>
                    <a:ea typeface="+mn-ea"/>
                    <a:cs typeface="+mn-cs"/>
                  </a:rPr>
                  <a:t>, for example, change the influence of </a:t>
                </a:r>
                <a:r>
                  <a:rPr lang="en-US" sz="1200" i="0" kern="1200">
                    <a:solidFill>
                      <a:schemeClr val="tx1"/>
                    </a:solidFill>
                    <a:effectLst/>
                    <a:latin typeface="Cambria Math" panose="02040503050406030204" pitchFamily="18" charset="0"/>
                    <a:ea typeface="+mn-ea"/>
                    <a:cs typeface="+mn-cs"/>
                  </a:rPr>
                  <a:t>𝑥_2</a:t>
                </a:r>
                <a:r>
                  <a:rPr lang="en-US" sz="1200" kern="1200" dirty="0">
                    <a:solidFill>
                      <a:schemeClr val="tx1"/>
                    </a:solidFill>
                    <a:effectLst/>
                    <a:latin typeface="+mn-lt"/>
                    <a:ea typeface="+mn-ea"/>
                    <a:cs typeface="+mn-cs"/>
                  </a:rPr>
                  <a:t> on </a:t>
                </a:r>
                <a:r>
                  <a:rPr lang="en-US" sz="1200" i="0" kern="1200">
                    <a:solidFill>
                      <a:schemeClr val="tx1"/>
                    </a:solidFill>
                    <a:effectLst/>
                    <a:latin typeface="Cambria Math" panose="02040503050406030204" pitchFamily="18" charset="0"/>
                    <a:ea typeface="+mn-ea"/>
                    <a:cs typeface="+mn-cs"/>
                  </a:rPr>
                  <a:t>𝑦</a:t>
                </a:r>
                <a:r>
                  <a:rPr lang="en-US" sz="1200" kern="1200" dirty="0">
                    <a:solidFill>
                      <a:schemeClr val="tx1"/>
                    </a:solidFill>
                    <a:effectLst/>
                    <a:latin typeface="+mn-lt"/>
                    <a:ea typeface="+mn-ea"/>
                    <a:cs typeface="+mn-cs"/>
                  </a:rPr>
                  <a:t>—we need to include that in the model like so:</a:t>
                </a:r>
              </a:p>
              <a:p>
                <a:pPr/>
                <a:r>
                  <a:rPr lang="en-US" sz="1200" i="0" kern="1200">
                    <a:solidFill>
                      <a:schemeClr val="tx1"/>
                    </a:solidFill>
                    <a:effectLst/>
                    <a:latin typeface="Cambria Math" panose="02040503050406030204" pitchFamily="18" charset="0"/>
                    <a:ea typeface="+mn-ea"/>
                    <a:cs typeface="+mn-cs"/>
                  </a:rPr>
                  <a:t>𝑦=𝛽_0+𝛽_1 𝑥_1+𝛽_2 𝑥_2+𝛽_3 〖𝑥_1 𝑥〗_2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Our model involves three predictors (</a:t>
                </a:r>
                <a:r>
                  <a:rPr lang="en-US" sz="1200" i="1" kern="1200" dirty="0">
                    <a:solidFill>
                      <a:schemeClr val="tx1"/>
                    </a:solidFill>
                    <a:effectLst/>
                    <a:latin typeface="+mn-lt"/>
                    <a:ea typeface="+mn-ea"/>
                    <a:cs typeface="+mn-cs"/>
                  </a:rPr>
                  <a:t>log_ppgdp</a:t>
                </a:r>
                <a:r>
                  <a:rPr lang="en-US" sz="1200" kern="1200" dirty="0">
                    <a:solidFill>
                      <a:schemeClr val="tx1"/>
                    </a:solidFill>
                    <a:effectLst/>
                    <a:latin typeface="+mn-lt"/>
                    <a:ea typeface="+mn-ea"/>
                    <a:cs typeface="+mn-cs"/>
                  </a:rPr>
                  <a:t>, </a:t>
                </a:r>
                <a:r>
                  <a:rPr lang="en-US" sz="1200" i="1" kern="1200" dirty="0">
                    <a:solidFill>
                      <a:schemeClr val="tx1"/>
                    </a:solidFill>
                    <a:effectLst/>
                    <a:latin typeface="+mn-lt"/>
                    <a:ea typeface="+mn-ea"/>
                    <a:cs typeface="+mn-cs"/>
                  </a:rPr>
                  <a:t>pctUrban</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has this form:</a:t>
                </a:r>
              </a:p>
              <a:p>
                <a:pPr/>
                <a:r>
                  <a:rPr lang="en-US" sz="1200" i="0" kern="1200">
                    <a:solidFill>
                      <a:schemeClr val="tx1"/>
                    </a:solidFill>
                    <a:effectLst/>
                    <a:latin typeface="Cambria Math" panose="02040503050406030204" pitchFamily="18" charset="0"/>
                    <a:ea typeface="+mn-ea"/>
                    <a:cs typeface="+mn-cs"/>
                  </a:rPr>
                  <a:t>𝑦=𝛽_0+𝛽_1 𝑥_1+𝛽_2 𝑥_2+𝛽_3 𝑢_2+𝛽_4 𝑢_3+𝛽_5 〖𝑥_1 𝑥〗_2+𝛽_6 𝑥_1 𝑢_2+𝛽_7 𝑥_1 𝑢_3+𝛽_8 𝑥_2 𝑢_2+𝛽_9 𝑥_2 𝑢_3+𝛽_10 𝑥_1 〖𝑥_2 𝑢〗_2+𝛽_11 𝑥_1 〖𝑥_2 𝑢〗_3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Think of this as another aspect of the curse of dimensionality: as we add features (especially categorical ones), the number of potential interactions between features that we account for increases even faster.</a:t>
                </a:r>
              </a:p>
              <a:p>
                <a:endParaRPr lang="en-US" sz="1200" kern="1200" dirty="0">
                  <a:solidFill>
                    <a:schemeClr val="tx1"/>
                  </a:solidFill>
                  <a:effectLst/>
                  <a:latin typeface="+mn-lt"/>
                  <a:ea typeface="+mn-ea"/>
                  <a:cs typeface="+mn-cs"/>
                </a:endParaRPr>
              </a:p>
              <a:p>
                <a:endParaRPr lang="en-US" dirty="0"/>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45</a:t>
            </a:fld>
            <a:endParaRPr lang="en-US" dirty="0"/>
          </a:p>
        </p:txBody>
      </p:sp>
    </p:spTree>
    <p:extLst>
      <p:ext uri="{BB962C8B-B14F-4D97-AF65-F5344CB8AC3E}">
        <p14:creationId xmlns:p14="http://schemas.microsoft.com/office/powerpoint/2010/main" val="26004204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40514044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kern="1200" dirty="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8/11/2020 4:19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9274375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8/11/2020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39679855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far in this track, we have examined building and fitting ML models “locally”. True, the notebooks have been located in the cloud themselves, but the models with their predictive and classification power are stuck in those notebooks. To use these models, you would have to load data into your notebooks and get the results there.</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practice, we want those models to be accessible from several locations. And although the management of production ML models has a lifecycle all its own, one part of that is making models accessible from the web. One way to do that is to develop them by using third-party cloud tools, such as </a:t>
            </a:r>
            <a:r>
              <a:rPr lang="en-US" sz="120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Microsoft Azure ML Studio</a:t>
            </a:r>
            <a:r>
              <a:rPr lang="en-US" sz="1200" kern="1200" dirty="0">
                <a:solidFill>
                  <a:schemeClr val="tx1"/>
                </a:solidFill>
                <a:effectLst/>
                <a:latin typeface="+mn-lt"/>
                <a:ea typeface="+mn-ea"/>
                <a:cs typeface="+mn-cs"/>
              </a:rPr>
              <a:t> (not to be confused with Microsoft Azure Machine Learning Service, which provides end-to-end life-cycle management for ML models).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Alternatively, we can develop and deploy a function that can be accessed by other programs over the web—a web service—that runs within Azure ML Studio. Cloud-based ML-development tools like Azure ML Studio streamline the building, training, and deployment of machine learning models by providing a drag-and-drop interface and making a wide array of ML algorithms and tools readily available. Crucially, such tools simplify the deployment and management of ML models in production (not a focus of this course, but a major consideration in the real world). </a:t>
            </a:r>
          </a:p>
        </p:txBody>
      </p:sp>
      <p:sp>
        <p:nvSpPr>
          <p:cNvPr id="4" name="Slide Number Placeholder 3"/>
          <p:cNvSpPr>
            <a:spLocks noGrp="1"/>
          </p:cNvSpPr>
          <p:nvPr>
            <p:ph type="sldNum" sz="quarter" idx="10"/>
          </p:nvPr>
        </p:nvSpPr>
        <p:spPr/>
        <p:txBody>
          <a:bodyPr/>
          <a:lstStyle/>
          <a:p>
            <a:fld id="{C7CBFB2A-6F33-4E35-AA02-0CD5015C3290}" type="slidenum">
              <a:rPr lang="en-US" smtClean="0"/>
              <a:t>49</a:t>
            </a:fld>
            <a:endParaRPr lang="en-US" dirty="0"/>
          </a:p>
        </p:txBody>
      </p:sp>
    </p:spTree>
    <p:extLst>
      <p:ext uri="{BB962C8B-B14F-4D97-AF65-F5344CB8AC3E}">
        <p14:creationId xmlns:p14="http://schemas.microsoft.com/office/powerpoint/2010/main" val="1765510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idea behind cross validation is that a single set of data is split multiple times between test and training data and is then evaluated. Each iteration of the splitting of this data is referred to as a “fold”. Using 10 folds to evaluate a model is ten-fold cross validation; more generally, data scientists speak of </a:t>
                </a:r>
                <a14:m>
                  <m:oMath xmlns:m="http://schemas.openxmlformats.org/officeDocument/2006/math">
                    <m:r>
                      <a:rPr lang="en-US" sz="1200" i="1" kern="1200">
                        <a:solidFill>
                          <a:schemeClr val="tx1"/>
                        </a:solidFill>
                        <a:effectLst/>
                        <a:latin typeface="Cambria Math" panose="02040503050406030204" pitchFamily="18" charset="0"/>
                        <a:ea typeface="+mn-ea"/>
                        <a:cs typeface="+mn-cs"/>
                      </a:rPr>
                      <m:t>𝑘</m:t>
                    </m:r>
                  </m:oMath>
                </a14:m>
                <a:r>
                  <a:rPr lang="en-US" sz="1200" kern="1200" dirty="0">
                    <a:solidFill>
                      <a:schemeClr val="tx1"/>
                    </a:solidFill>
                    <a:effectLst/>
                    <a:latin typeface="+mn-lt"/>
                    <a:ea typeface="+mn-ea"/>
                    <a:cs typeface="+mn-cs"/>
                  </a:rPr>
                  <a:t>-fold cross validation. The resulting score for a given model is the average of its performance against the different folds.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Cross validation can give you a more consistent picture of your model's performance again new data. This is important in production, but one tradeoff that comes with it is computational time: your model completes an entire run for each fold of your cross validation. For computationally-intense models, including many folds in cross validation might not be feasible.</a:t>
                </a:r>
              </a:p>
            </p:txBody>
          </p:sp>
        </mc:Choice>
        <mc:Fallback xmlns="">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idea behind cross validation is that a single set of data is split multiple times between test and training data and is then evaluated. Each iteration of the splitting of this data is referred to as a “fold”. Using 10 folds to evaluate a model is ten-fold cross validation; more generally, data scientists speak of </a:t>
                </a:r>
                <a:r>
                  <a:rPr lang="en-US" sz="1200" i="0" kern="1200">
                    <a:solidFill>
                      <a:schemeClr val="tx1"/>
                    </a:solidFill>
                    <a:effectLst/>
                    <a:latin typeface="Cambria Math" panose="02040503050406030204" pitchFamily="18" charset="0"/>
                    <a:ea typeface="+mn-ea"/>
                    <a:cs typeface="+mn-cs"/>
                  </a:rPr>
                  <a:t>𝑘</a:t>
                </a:r>
                <a:r>
                  <a:rPr lang="en-US" sz="1200" kern="1200" dirty="0">
                    <a:solidFill>
                      <a:schemeClr val="tx1"/>
                    </a:solidFill>
                    <a:effectLst/>
                    <a:latin typeface="+mn-lt"/>
                    <a:ea typeface="+mn-ea"/>
                    <a:cs typeface="+mn-cs"/>
                  </a:rPr>
                  <a:t>-fold cross validation. The resulting score for a given model is the average of its performance against the different folds.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Cross validation can give you a more consistent picture of your model's performance again new data. This is important in production, but one tradeoff that comes with it is computational time: your model completes an entire run for each fold of your cross validation. For computationally-intense models, including many folds in cross validation might not be feasible.</a:t>
                </a:r>
              </a:p>
            </p:txBody>
          </p:sp>
        </mc:Fallback>
      </mc:AlternateContent>
      <p:sp>
        <p:nvSpPr>
          <p:cNvPr id="4" name="Slide Number Placeholder 3"/>
          <p:cNvSpPr>
            <a:spLocks noGrp="1"/>
          </p:cNvSpPr>
          <p:nvPr>
            <p:ph type="sldNum" sz="quarter" idx="10"/>
          </p:nvPr>
        </p:nvSpPr>
        <p:spPr/>
        <p:txBody>
          <a:bodyPr/>
          <a:lstStyle/>
          <a:p>
            <a:fld id="{C7CBFB2A-6F33-4E35-AA02-0CD5015C3290}" type="slidenum">
              <a:rPr lang="en-US" smtClean="0"/>
              <a:t>50</a:t>
            </a:fld>
            <a:endParaRPr lang="en-US" dirty="0"/>
          </a:p>
        </p:txBody>
      </p:sp>
    </p:spTree>
    <p:extLst>
      <p:ext uri="{BB962C8B-B14F-4D97-AF65-F5344CB8AC3E}">
        <p14:creationId xmlns:p14="http://schemas.microsoft.com/office/powerpoint/2010/main" val="38060302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ML Studio uses a technique call </a:t>
            </a:r>
            <a:r>
              <a:rPr lang="en-US" sz="120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one-hot encoding</a:t>
            </a:r>
            <a:r>
              <a:rPr lang="en-US" sz="1200" kern="1200" dirty="0">
                <a:solidFill>
                  <a:schemeClr val="tx1"/>
                </a:solidFill>
                <a:effectLst/>
                <a:latin typeface="+mn-lt"/>
                <a:ea typeface="+mn-ea"/>
                <a:cs typeface="+mn-cs"/>
              </a:rPr>
              <a:t> in which categorical features are assigned a state of </a:t>
            </a:r>
            <a:r>
              <a:rPr lang="en-US" sz="1200" i="1"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or </a:t>
            </a:r>
            <a:r>
              <a:rPr lang="en-US" sz="1200" i="1" kern="12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 based on whether they are true. Thus, an OECD member country would have a value of </a:t>
            </a:r>
            <a:r>
              <a:rPr lang="en-US" sz="1200" i="1"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for the </a:t>
            </a:r>
            <a:r>
              <a:rPr lang="en-US" sz="1200" i="1" kern="1200" dirty="0">
                <a:solidFill>
                  <a:schemeClr val="tx1"/>
                </a:solidFill>
                <a:effectLst/>
                <a:latin typeface="+mn-lt"/>
                <a:ea typeface="+mn-ea"/>
                <a:cs typeface="+mn-cs"/>
              </a:rPr>
              <a:t>oecd</a:t>
            </a:r>
            <a:r>
              <a:rPr lang="en-US" sz="1200" kern="1200" dirty="0">
                <a:solidFill>
                  <a:schemeClr val="tx1"/>
                </a:solidFill>
                <a:effectLst/>
                <a:latin typeface="+mn-lt"/>
                <a:ea typeface="+mn-ea"/>
                <a:cs typeface="+mn-cs"/>
              </a:rPr>
              <a:t> value in </a:t>
            </a:r>
            <a:r>
              <a:rPr lang="en-US" sz="1200" i="1" kern="1200" dirty="0">
                <a:solidFill>
                  <a:schemeClr val="tx1"/>
                </a:solidFill>
                <a:effectLst/>
                <a:latin typeface="+mn-lt"/>
                <a:ea typeface="+mn-ea"/>
                <a:cs typeface="+mn-cs"/>
              </a:rPr>
              <a:t>group</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0</a:t>
            </a:r>
            <a:r>
              <a:rPr lang="en-US" sz="1200" kern="1200" dirty="0">
                <a:solidFill>
                  <a:schemeClr val="tx1"/>
                </a:solidFill>
                <a:effectLst/>
                <a:latin typeface="+mn-lt"/>
                <a:ea typeface="+mn-ea"/>
                <a:cs typeface="+mn-cs"/>
              </a:rPr>
              <a:t>s for </a:t>
            </a:r>
            <a:r>
              <a:rPr lang="en-US" sz="1200" i="1" kern="1200" dirty="0">
                <a:solidFill>
                  <a:schemeClr val="tx1"/>
                </a:solidFill>
                <a:effectLst/>
                <a:latin typeface="+mn-lt"/>
                <a:ea typeface="+mn-ea"/>
                <a:cs typeface="+mn-cs"/>
              </a:rPr>
              <a:t>africa</a:t>
            </a:r>
            <a:r>
              <a:rPr lang="en-US" sz="1200" kern="1200" dirty="0">
                <a:solidFill>
                  <a:schemeClr val="tx1"/>
                </a:solidFill>
                <a:effectLst/>
                <a:latin typeface="+mn-lt"/>
                <a:ea typeface="+mn-ea"/>
                <a:cs typeface="+mn-cs"/>
              </a:rPr>
              <a:t> and </a:t>
            </a:r>
            <a:r>
              <a:rPr lang="en-US" sz="1200" i="1" kern="1200" dirty="0">
                <a:solidFill>
                  <a:schemeClr val="tx1"/>
                </a:solidFill>
                <a:effectLst/>
                <a:latin typeface="+mn-lt"/>
                <a:ea typeface="+mn-ea"/>
                <a:cs typeface="+mn-cs"/>
              </a:rPr>
              <a:t>other</a:t>
            </a:r>
            <a:r>
              <a:rPr lang="en-US" sz="1200" kern="1200" dirty="0">
                <a:solidFill>
                  <a:schemeClr val="tx1"/>
                </a:solidFill>
                <a:effectLst/>
                <a:latin typeface="+mn-lt"/>
                <a:ea typeface="+mn-ea"/>
                <a:cs typeface="+mn-cs"/>
              </a:rPr>
              <a:t>. Another term for this is </a:t>
            </a:r>
            <a:r>
              <a:rPr lang="en-US" sz="1200" i="1" kern="1200" dirty="0">
                <a:solidFill>
                  <a:schemeClr val="tx1"/>
                </a:solidFill>
                <a:effectLst/>
                <a:latin typeface="+mn-lt"/>
                <a:ea typeface="+mn-ea"/>
                <a:cs typeface="+mn-cs"/>
              </a:rPr>
              <a:t>dummy variables</a:t>
            </a:r>
            <a:r>
              <a:rPr lang="en-US" sz="1200" i="0" kern="1200" dirty="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7CBFB2A-6F33-4E35-AA02-0CD5015C3290}" type="slidenum">
              <a:rPr lang="en-US" smtClean="0"/>
              <a:t>51</a:t>
            </a:fld>
            <a:endParaRPr lang="en-US" dirty="0"/>
          </a:p>
        </p:txBody>
      </p:sp>
    </p:spTree>
    <p:extLst>
      <p:ext uri="{BB962C8B-B14F-4D97-AF65-F5344CB8AC3E}">
        <p14:creationId xmlns:p14="http://schemas.microsoft.com/office/powerpoint/2010/main" val="19183956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Outliers in our training data—that is, data points that stray from the general clustering of other data points—are problematic because they skew our model while we are fitting it. The outliers have dragged the regression line on the left of the slide off the cluster.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One way to address this is to add an additional weighted term to the </a:t>
            </a:r>
            <a:r>
              <a:rPr lang="en-US" sz="1200" kern="1200" dirty="0">
                <a:solidFill>
                  <a:schemeClr val="tx1"/>
                </a:solidFill>
                <a:effectLst/>
                <a:latin typeface="+mn-lt"/>
                <a:ea typeface="+mn-ea"/>
                <a:cs typeface="+mn-cs"/>
                <a:hlinkClick r:id="rId3">
                  <a:extLst>
                    <a:ext uri="{A12FA001-AC4F-418D-AE19-62706E023703}">
                      <ahyp:hlinkClr xmlns:ahyp="http://schemas.microsoft.com/office/drawing/2018/hyperlinkcolor" val="tx"/>
                    </a:ext>
                  </a:extLst>
                </a:hlinkClick>
              </a:rPr>
              <a:t>ordinary least squares</a:t>
            </a:r>
            <a:r>
              <a:rPr lang="en-US" sz="1200" kern="1200" dirty="0">
                <a:solidFill>
                  <a:schemeClr val="tx1"/>
                </a:solidFill>
                <a:effectLst/>
                <a:latin typeface="+mn-lt"/>
                <a:ea typeface="+mn-ea"/>
                <a:cs typeface="+mn-cs"/>
              </a:rPr>
              <a:t> equation that we used to calculate our regression line. Tuning this weight parameter for this additional term will help our regression put less emphasis on the outlying points and greater emphasis on the well-clustered points. The specific technique we will use for this is called </a:t>
            </a:r>
            <a:r>
              <a:rPr lang="en-US" sz="1200" kern="1200" dirty="0">
                <a:solidFill>
                  <a:schemeClr val="tx1"/>
                </a:solidFill>
                <a:effectLst/>
                <a:latin typeface="+mn-lt"/>
                <a:ea typeface="+mn-ea"/>
                <a:cs typeface="+mn-cs"/>
                <a:hlinkClick r:id="rId4">
                  <a:extLst>
                    <a:ext uri="{A12FA001-AC4F-418D-AE19-62706E023703}">
                      <ahyp:hlinkClr xmlns:ahyp="http://schemas.microsoft.com/office/drawing/2018/hyperlinkcolor" val="tx"/>
                    </a:ext>
                  </a:extLst>
                </a:hlinkClick>
              </a:rPr>
              <a:t>ridge regression</a:t>
            </a:r>
            <a:r>
              <a:rPr lang="en-US" sz="1200" kern="1200" dirty="0">
                <a:solidFill>
                  <a:schemeClr val="tx1"/>
                </a:solidFill>
                <a:effectLst/>
                <a:latin typeface="+mn-lt"/>
                <a:ea typeface="+mn-ea"/>
                <a:cs typeface="+mn-cs"/>
              </a:rPr>
              <a:t> (also referred to as L2 regularization).</a:t>
            </a:r>
          </a:p>
          <a:p>
            <a:endParaRPr lang="en-US" dirty="0"/>
          </a:p>
        </p:txBody>
      </p:sp>
      <p:sp>
        <p:nvSpPr>
          <p:cNvPr id="4" name="Slide Number Placeholder 3"/>
          <p:cNvSpPr>
            <a:spLocks noGrp="1"/>
          </p:cNvSpPr>
          <p:nvPr>
            <p:ph type="sldNum" sz="quarter" idx="10"/>
          </p:nvPr>
        </p:nvSpPr>
        <p:spPr/>
        <p:txBody>
          <a:bodyPr/>
          <a:lstStyle/>
          <a:p>
            <a:fld id="{C7CBFB2A-6F33-4E35-AA02-0CD5015C3290}" type="slidenum">
              <a:rPr lang="en-US" smtClean="0"/>
              <a:t>52</a:t>
            </a:fld>
            <a:endParaRPr lang="en-US" dirty="0"/>
          </a:p>
        </p:txBody>
      </p:sp>
    </p:spTree>
    <p:extLst>
      <p:ext uri="{BB962C8B-B14F-4D97-AF65-F5344CB8AC3E}">
        <p14:creationId xmlns:p14="http://schemas.microsoft.com/office/powerpoint/2010/main" val="33218238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35D19-9FCF-42FD-B7E9-A422A65A44EC}" type="slidenum">
              <a:rPr lang="en-US" smtClean="0"/>
              <a:t>53</a:t>
            </a:fld>
            <a:endParaRPr lang="en-US" dirty="0"/>
          </a:p>
        </p:txBody>
      </p:sp>
    </p:spTree>
    <p:extLst>
      <p:ext uri="{BB962C8B-B14F-4D97-AF65-F5344CB8AC3E}">
        <p14:creationId xmlns:p14="http://schemas.microsoft.com/office/powerpoint/2010/main" val="815558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defines the world around us. The combination</a:t>
            </a:r>
            <a:r>
              <a:rPr lang="en-US" baseline="0" dirty="0"/>
              <a:t> of mountains of data and computing that is both powerful enough and economical enough to make sense of that data has led to huge breakthroughs in science, medicine, and the consumer technologies that we now take for granted. But for all the advances that the data revolution has made, it is still held back by a resource shortage: people; specifically, people with technical skills in data science who can navigate this growing field and help explain discoveries in it to others.</a:t>
            </a:r>
          </a:p>
          <a:p>
            <a:endParaRPr lang="en-US" baseline="0" dirty="0"/>
          </a:p>
          <a:p>
            <a:r>
              <a:rPr lang="en-US" baseline="0" dirty="0"/>
              <a:t>For example, we might be able to:</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Assist doctors with detecting tumors on an MRI scan that might otherwise be too small to be noticed at first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Help farmers increase their crop yields and use fewer resources like water and fertilizer</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Help a person who is blind identify people or obstacles in front of them</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baseline="0" dirty="0"/>
              <a:t> - Reduce defects in the manufacturing process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video we watched shows the power and affordability of big data processing on cloud platforms like Azure. DNA sequencing analysis is a form of life-sciences research that has the potential to lead to a wide range of medical and pharmaceutical breakthroughs. However, this type of analysis requires supercomputing resources and big data storage, which many researchers have lacked before now. Working through a grant provided by the National Science Foundation in partnership with Microsoft, a team of computer scientists at Virginia Tech addressed this challenge by developing an on-demand, cloud-computing model using data &amp; analytics services. By moving to an on-demand cloud computing model, researchers now have easier, more cost-effective access to DNA sequencing tools and resources, which could lead to even faster, more exciting advancements in medical research.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baseline="0" dirty="0"/>
          </a:p>
          <a:p>
            <a:r>
              <a:rPr lang="en-US" baseline="0" dirty="0"/>
              <a:t>This workshop is about bridging the shortage of practitioners with technical skills in data, particularly in data science. Everyone should care about data science; you are here today because you are choosing to act to gain more information and skills in this vital, rapidly growing field. This course will give you a broad overview of many of the fundamental skills in data science using two of the most ubiquitous tools of the data trade: the Python programming language and the </a:t>
            </a:r>
            <a:r>
              <a:rPr lang="en-US" baseline="0" dirty="0" err="1"/>
              <a:t>Jupyter</a:t>
            </a:r>
            <a:r>
              <a:rPr lang="en-US" baseline="0" dirty="0"/>
              <a:t> Notebook interface. This course will give you a basic grounding in data science and some practical tools for performing it; these outcomes will provide you with the foundation from which to acquire deeper skills in this field, such as through the Microsoft certification for data science.</a:t>
            </a:r>
          </a:p>
          <a:p>
            <a:endParaRPr lang="en-US" dirty="0"/>
          </a:p>
          <a:p>
            <a:endParaRPr lang="en-US" dirty="0"/>
          </a:p>
          <a:p>
            <a:pPr defTabSz="968523">
              <a:spcAft>
                <a:spcPts val="353"/>
              </a:spcAft>
              <a:defRPr/>
            </a:pPr>
            <a:endParaRPr lang="en-US" dirty="0"/>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49165"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8/11/2020 4:19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9539920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3535D19-9FCF-42FD-B7E9-A422A65A44EC}" type="slidenum">
              <a:rPr lang="en-US" smtClean="0"/>
              <a:t>54</a:t>
            </a:fld>
            <a:endParaRPr lang="en-US" dirty="0"/>
          </a:p>
        </p:txBody>
      </p:sp>
    </p:spTree>
    <p:extLst>
      <p:ext uri="{BB962C8B-B14F-4D97-AF65-F5344CB8AC3E}">
        <p14:creationId xmlns:p14="http://schemas.microsoft.com/office/powerpoint/2010/main" val="2323888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dirty="0">
                <a:solidFill>
                  <a:schemeClr val="accent2"/>
                </a:solidFill>
              </a:rPr>
              <a:t>Thank you!</a:t>
            </a:r>
            <a:endParaRPr lang="en-US" dirty="0"/>
          </a:p>
        </p:txBody>
      </p:sp>
      <p:sp>
        <p:nvSpPr>
          <p:cNvPr id="4" name="Header Placeholder 3"/>
          <p:cNvSpPr>
            <a:spLocks noGrp="1"/>
          </p:cNvSpPr>
          <p:nvPr>
            <p:ph type="hdr" sz="quarter" idx="10"/>
          </p:nvPr>
        </p:nvSpPr>
        <p:spPr/>
        <p:txBody>
          <a:bodyPr/>
          <a:lstStyle/>
          <a:p>
            <a:pPr defTabSz="931740">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31740">
              <a:defRPr/>
            </a:pPr>
            <a:fld id="{386CE63F-9E7F-4C04-9D0D-FCA25A8E9E86}" type="datetime8">
              <a:rPr lang="en-US">
                <a:solidFill>
                  <a:prstClr val="black"/>
                </a:solidFill>
              </a:rPr>
              <a:pPr defTabSz="931740">
                <a:defRPr/>
              </a:pPr>
              <a:t>8/11/2020 4:19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31740">
              <a:defRPr/>
            </a:pPr>
            <a:fld id="{B4008EB6-D09E-4580-8CD6-DDB14511944F}" type="slidenum">
              <a:rPr lang="en-US">
                <a:solidFill>
                  <a:prstClr val="black"/>
                </a:solidFill>
              </a:rPr>
              <a:pPr defTabSz="931740">
                <a:defRPr/>
              </a:pPr>
              <a:t>55</a:t>
            </a:fld>
            <a:endParaRPr lang="en-US">
              <a:solidFill>
                <a:prstClr val="black"/>
              </a:solidFill>
            </a:endParaRPr>
          </a:p>
        </p:txBody>
      </p:sp>
    </p:spTree>
    <p:extLst>
      <p:ext uri="{BB962C8B-B14F-4D97-AF65-F5344CB8AC3E}">
        <p14:creationId xmlns:p14="http://schemas.microsoft.com/office/powerpoint/2010/main" val="29545744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lnSpc>
                <a:spcPct val="100000"/>
              </a:lnSpc>
              <a:spcAft>
                <a:spcPts val="0"/>
              </a:spcAft>
              <a:defRPr/>
            </a:pPr>
            <a:r>
              <a:rPr lang="en-US" dirty="0"/>
              <a:t>Data science is gaining momentum because of 3 advancements in computing:</a:t>
            </a:r>
          </a:p>
          <a:p>
            <a:pPr marL="228600" indent="-228600" defTabSz="931774">
              <a:lnSpc>
                <a:spcPct val="100000"/>
              </a:lnSpc>
              <a:spcAft>
                <a:spcPts val="0"/>
              </a:spcAft>
              <a:buFont typeface="+mj-lt"/>
              <a:buAutoNum type="arabicPeriod"/>
              <a:defRPr/>
            </a:pPr>
            <a:r>
              <a:rPr lang="en-US" b="1" dirty="0"/>
              <a:t>Ubiquity of data: </a:t>
            </a:r>
            <a:r>
              <a:rPr lang="en-US" dirty="0"/>
              <a:t>Our devices and sensors are capable of creating terabytes worth of data every day.</a:t>
            </a:r>
          </a:p>
          <a:p>
            <a:pPr marL="228600" indent="-228600" defTabSz="931774">
              <a:lnSpc>
                <a:spcPct val="100000"/>
              </a:lnSpc>
              <a:spcAft>
                <a:spcPts val="0"/>
              </a:spcAft>
              <a:buFont typeface="+mj-lt"/>
              <a:buAutoNum type="arabicPeriod"/>
              <a:defRPr/>
            </a:pPr>
            <a:r>
              <a:rPr lang="en-US" b="1" dirty="0"/>
              <a:t>Access </a:t>
            </a:r>
            <a:r>
              <a:rPr lang="en-US" dirty="0"/>
              <a:t>to nearly limitless compute power, available to anyone with an internet connection.</a:t>
            </a:r>
          </a:p>
          <a:p>
            <a:pPr marL="228600" indent="-228600" defTabSz="931774">
              <a:lnSpc>
                <a:spcPct val="100000"/>
              </a:lnSpc>
              <a:spcAft>
                <a:spcPts val="0"/>
              </a:spcAft>
              <a:buFont typeface="+mj-lt"/>
              <a:buAutoNum type="arabicPeriod"/>
              <a:defRPr/>
            </a:pPr>
            <a:r>
              <a:rPr lang="en-US" b="1" dirty="0"/>
              <a:t>Powerful algorithms </a:t>
            </a:r>
            <a:r>
              <a:rPr lang="en-US" dirty="0"/>
              <a:t>that help us unlock more insight than ever from the data we have.</a:t>
            </a:r>
          </a:p>
          <a:p>
            <a:pPr defTabSz="931774">
              <a:lnSpc>
                <a:spcPct val="100000"/>
              </a:lnSpc>
              <a:spcAft>
                <a:spcPts val="0"/>
              </a:spcAft>
              <a:defRPr/>
            </a:pPr>
            <a:endParaRPr lang="en-US" dirty="0"/>
          </a:p>
          <a:p>
            <a:pPr defTabSz="931774">
              <a:lnSpc>
                <a:spcPct val="100000"/>
              </a:lnSpc>
              <a:spcAft>
                <a:spcPts val="0"/>
              </a:spcAft>
              <a:defRPr/>
            </a:pPr>
            <a:r>
              <a:rPr lang="en-US" dirty="0"/>
              <a:t>(feel free to elaborate on the above with examples, hold up your phone or Apple Watch for examples of consumer solutions)</a:t>
            </a:r>
          </a:p>
          <a:p>
            <a:pPr defTabSz="931774">
              <a:lnSpc>
                <a:spcPct val="100000"/>
              </a:lnSpc>
              <a:spcAft>
                <a:spcPts val="0"/>
              </a:spcAft>
              <a:defRPr/>
            </a:pPr>
            <a:endParaRPr lang="en-US" dirty="0"/>
          </a:p>
          <a:p>
            <a:pPr defTabSz="931774">
              <a:lnSpc>
                <a:spcPct val="100000"/>
              </a:lnSpc>
              <a:spcAft>
                <a:spcPts val="0"/>
              </a:spcAft>
              <a:defRPr/>
            </a:pPr>
            <a:r>
              <a:rPr lang="en-US" dirty="0"/>
              <a:t>Data science itself is not a new field. Statisticians like to say that data science is statistics rebranded. Some say its statistics at scale for big data.</a:t>
            </a:r>
          </a:p>
          <a:p>
            <a:pPr defTabSz="931774">
              <a:lnSpc>
                <a:spcPct val="100000"/>
              </a:lnSpc>
              <a:spcAft>
                <a:spcPts val="0"/>
              </a:spcAft>
              <a:defRPr/>
            </a:pPr>
            <a:endParaRPr lang="en-US" dirty="0"/>
          </a:p>
          <a:p>
            <a:pPr defTabSz="931774">
              <a:lnSpc>
                <a:spcPct val="100000"/>
              </a:lnSpc>
              <a:spcAft>
                <a:spcPts val="0"/>
              </a:spcAft>
              <a:defRPr/>
            </a:pPr>
            <a:r>
              <a:rPr lang="en-US" dirty="0"/>
              <a:t>We would suggest that (modern) data science sits at the intersection of 3 primary skills:</a:t>
            </a:r>
          </a:p>
          <a:p>
            <a:pPr marL="228600" indent="-228600" defTabSz="931774">
              <a:lnSpc>
                <a:spcPct val="100000"/>
              </a:lnSpc>
              <a:spcAft>
                <a:spcPts val="0"/>
              </a:spcAft>
              <a:buFont typeface="+mj-lt"/>
              <a:buAutoNum type="arabicPeriod"/>
              <a:defRPr/>
            </a:pPr>
            <a:r>
              <a:rPr lang="en-US" dirty="0"/>
              <a:t>It has a </a:t>
            </a:r>
            <a:r>
              <a:rPr lang="en-US" u="sng" dirty="0"/>
              <a:t>foundation in statistics </a:t>
            </a:r>
            <a:r>
              <a:rPr lang="en-US" dirty="0"/>
              <a:t>with well-established math community and generally-accepted techniques like statistical significance and linear regression.</a:t>
            </a:r>
          </a:p>
          <a:p>
            <a:pPr marL="228600" indent="-228600" defTabSz="931774">
              <a:lnSpc>
                <a:spcPct val="100000"/>
              </a:lnSpc>
              <a:spcAft>
                <a:spcPts val="0"/>
              </a:spcAft>
              <a:buFont typeface="+mj-lt"/>
              <a:buAutoNum type="arabicPeriod"/>
              <a:defRPr/>
            </a:pPr>
            <a:r>
              <a:rPr lang="en-US" dirty="0"/>
              <a:t>Sophisticated data science requires people with </a:t>
            </a:r>
            <a:r>
              <a:rPr lang="en-US" u="sng" dirty="0"/>
              <a:t>coding experience </a:t>
            </a:r>
            <a:r>
              <a:rPr lang="en-US" dirty="0"/>
              <a:t>to prepare data and build models that scale with accuracy.</a:t>
            </a:r>
          </a:p>
          <a:p>
            <a:pPr marL="228600" indent="-228600" defTabSz="931774">
              <a:lnSpc>
                <a:spcPct val="100000"/>
              </a:lnSpc>
              <a:spcAft>
                <a:spcPts val="0"/>
              </a:spcAft>
              <a:buFont typeface="+mj-lt"/>
              <a:buAutoNum type="arabicPeriod"/>
              <a:defRPr/>
            </a:pPr>
            <a:r>
              <a:rPr lang="en-US" dirty="0"/>
              <a:t>But often overlooked (and arguably most importantly), data requires </a:t>
            </a:r>
            <a:r>
              <a:rPr lang="en-US" u="sng" dirty="0"/>
              <a:t>domain expertise--t</a:t>
            </a:r>
            <a:r>
              <a:rPr lang="en-US" dirty="0"/>
              <a:t>o begin with research questions, to sport inaccuracies in the data set, to know what you’re looking for, to interpret the results, and to communicate them.</a:t>
            </a:r>
          </a:p>
          <a:p>
            <a:pPr marL="171450" indent="-171450" defTabSz="931774">
              <a:lnSpc>
                <a:spcPct val="100000"/>
              </a:lnSpc>
              <a:spcAft>
                <a:spcPts val="0"/>
              </a:spcAft>
              <a:buFont typeface="Arial" panose="020B0604020202020204" pitchFamily="34" charset="0"/>
              <a:buChar char="•"/>
              <a:defRPr/>
            </a:pPr>
            <a:endParaRPr lang="en-US" dirty="0"/>
          </a:p>
          <a:p>
            <a:pPr marL="0" indent="0" defTabSz="931774">
              <a:lnSpc>
                <a:spcPct val="100000"/>
              </a:lnSpc>
              <a:spcAft>
                <a:spcPts val="0"/>
              </a:spcAft>
              <a:buFont typeface="Arial" panose="020B0604020202020204" pitchFamily="34" charset="0"/>
              <a:buNone/>
              <a:defRPr/>
            </a:pPr>
            <a:r>
              <a:rPr lang="en-US" dirty="0"/>
              <a:t>Anyone can contribute to data science–whether you’re a statistician, software engineer, business leader, or the foremost authority on butterfly migration patterns (natural scientist).</a:t>
            </a:r>
          </a:p>
          <a:p>
            <a:pPr marL="171450" indent="-171450" defTabSz="931774">
              <a:lnSpc>
                <a:spcPct val="100000"/>
              </a:lnSpc>
              <a:spcAft>
                <a:spcPts val="0"/>
              </a:spcAft>
              <a:buFont typeface="Arial" panose="020B0604020202020204" pitchFamily="34" charset="0"/>
              <a:buChar char="•"/>
              <a:defRPr/>
            </a:pPr>
            <a:endParaRPr lang="en-US" dirty="0"/>
          </a:p>
          <a:p>
            <a:pPr marL="0" indent="0" defTabSz="931774">
              <a:lnSpc>
                <a:spcPct val="100000"/>
              </a:lnSpc>
              <a:spcAft>
                <a:spcPts val="0"/>
              </a:spcAft>
              <a:buFont typeface="Arial" panose="020B0604020202020204" pitchFamily="34" charset="0"/>
              <a:buNone/>
              <a:defRPr/>
            </a:pPr>
            <a:endParaRPr lang="en-US" dirty="0"/>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8/11/2020 4:19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7</a:t>
            </a:fld>
            <a:endParaRPr lang="en-US" dirty="0">
              <a:solidFill>
                <a:prstClr val="black"/>
              </a:solidFill>
            </a:endParaRPr>
          </a:p>
        </p:txBody>
      </p:sp>
    </p:spTree>
    <p:extLst>
      <p:ext uri="{BB962C8B-B14F-4D97-AF65-F5344CB8AC3E}">
        <p14:creationId xmlns:p14="http://schemas.microsoft.com/office/powerpoint/2010/main" val="2662972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So before we start experimenting with code and data science techniques, it’s important to begin with a conceptual understanding of how data science often works. We begin by…</a:t>
            </a:r>
          </a:p>
          <a:p>
            <a:endParaRPr lang="en-US" b="1" dirty="0"/>
          </a:p>
          <a:p>
            <a:r>
              <a:rPr lang="en-US" b="1" dirty="0"/>
              <a:t>1. Understanding the Business Problem</a:t>
            </a:r>
          </a:p>
          <a:p>
            <a:r>
              <a:rPr lang="en-US" dirty="0"/>
              <a:t>In any problem-solving method, the problem must first be identified. This can either be in the form of a question or a statement. In each situation, there is always a general business understanding that will motivate the data science process.</a:t>
            </a:r>
          </a:p>
          <a:p>
            <a:r>
              <a:rPr lang="en-US" dirty="0"/>
              <a:t>In our example, your company understands they could be selling more brooms if they knew how many they could expect to sell each month and then stock their shelves accordingly.</a:t>
            </a:r>
          </a:p>
          <a:p>
            <a:endParaRPr lang="en-US" dirty="0"/>
          </a:p>
          <a:p>
            <a:r>
              <a:rPr lang="en-US" b="1" dirty="0"/>
              <a:t>2. Understanding and Preparing the Data</a:t>
            </a:r>
          </a:p>
          <a:p>
            <a:r>
              <a:rPr lang="en-US" dirty="0"/>
              <a:t>Data understanding comes from the process of acquiring and exploring available data. This step involves obtaining and preparing the data to be used in model training. To train models, it's important to understand the data. Data scientists start by performing exploratory data analysis (EDA) to better understand the data with which they are working, and identifying which data elements drive the outcome they want to predict. With this understanding, we can cleanse the data and extract the features required for modeling.</a:t>
            </a:r>
          </a:p>
          <a:p>
            <a:r>
              <a:rPr lang="en-US" dirty="0"/>
              <a:t>Your company gives their data to the data science team. The data engineer cleans and preps the data so that it's ready for the modeling process. EDA helps you learn about the relationship among data elements, which helps determine which data (or features) you will need to train the model. For example, it might help to know what people most frequently buy with brooms.</a:t>
            </a:r>
          </a:p>
          <a:p>
            <a:endParaRPr lang="en-US" dirty="0"/>
          </a:p>
          <a:p>
            <a:r>
              <a:rPr lang="en-US" b="1" dirty="0"/>
              <a:t>3. Modeling the Data</a:t>
            </a:r>
          </a:p>
          <a:p>
            <a:r>
              <a:rPr lang="en-US" dirty="0"/>
              <a:t>The modeling step is a cycle of steps that occur to improve results. Modeling can consist of several techniques, but typically one cycle iteration is not enough to produce good results, so the cycle is repeated until the desired results are achieved.</a:t>
            </a:r>
          </a:p>
          <a:p>
            <a:r>
              <a:rPr lang="en-US" dirty="0"/>
              <a:t>You use the available data and move into modeling and feature engineering. For this type of question where there are many different numerical variables, you try a time series model and evaluate its performance.</a:t>
            </a:r>
          </a:p>
          <a:p>
            <a:endParaRPr lang="en-US" dirty="0"/>
          </a:p>
          <a:p>
            <a:r>
              <a:rPr lang="en-US" b="1" dirty="0"/>
              <a:t>4. Deploying</a:t>
            </a:r>
          </a:p>
          <a:p>
            <a:r>
              <a:rPr lang="en-US" dirty="0"/>
              <a:t>This step is usually left to the developers. It consists of integrating the solution into the business to solve the original problem. For your company, deployment would mean using the prediction of broom sales to properly stock the shelves.</a:t>
            </a:r>
          </a:p>
          <a:p>
            <a:endParaRPr lang="en-US" dirty="0"/>
          </a:p>
          <a:p>
            <a:r>
              <a:rPr lang="en-US" b="1" dirty="0"/>
              <a:t>Summary</a:t>
            </a:r>
          </a:p>
          <a:p>
            <a:r>
              <a:rPr lang="en-US" dirty="0"/>
              <a:t>Data science is a data-driven process that starts with a question. Data acquisition and understanding then drives the modeling. The steps a data scientist usually focuses on are data understanding and modeling, which is where the results are produced. After that, the developer implements the results to test the performance.</a:t>
            </a:r>
          </a:p>
          <a:p>
            <a:endParaRPr lang="en-US" dirty="0"/>
          </a:p>
          <a:p>
            <a:endParaRPr lang="en-US" dirty="0"/>
          </a:p>
          <a:p>
            <a:endParaRPr lang="en-US" dirty="0"/>
          </a:p>
          <a:p>
            <a:endParaRPr lang="en-US" dirty="0"/>
          </a:p>
          <a:p>
            <a:pPr defTabSz="931774">
              <a:lnSpc>
                <a:spcPct val="100000"/>
              </a:lnSpc>
              <a:spcAft>
                <a:spcPts val="0"/>
              </a:spcAft>
              <a:defRPr/>
            </a:pPr>
            <a:endParaRPr lang="en-US" sz="2000" dirty="0"/>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endParaRPr>
          </a:p>
        </p:txBody>
      </p:sp>
      <p:sp>
        <p:nvSpPr>
          <p:cNvPr id="5" name="Footer Placeholder 4"/>
          <p:cNvSpPr>
            <a:spLocks noGrp="1"/>
          </p:cNvSpPr>
          <p:nvPr>
            <p:ph type="ftr" sz="quarter" idx="11"/>
          </p:nvPr>
        </p:nvSpPr>
        <p:spPr/>
        <p:txBody>
          <a:bodyPr/>
          <a:lstStyle/>
          <a:p>
            <a:pPr marL="593424" defTabSz="931467"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D18B56EA-E28F-4F92-9F16-7A6F2501B303}" type="datetime8">
              <a:rPr lang="en-US">
                <a:solidFill>
                  <a:prstClr val="black"/>
                </a:solidFill>
              </a:rPr>
              <a:pPr defTabSz="950464">
                <a:defRPr/>
              </a:pPr>
              <a:t>8/11/2020 4:19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rPr>
              <a:pPr defTabSz="950464">
                <a:defRPr/>
              </a:pPr>
              <a:t>8</a:t>
            </a:fld>
            <a:endParaRPr lang="en-US" dirty="0">
              <a:solidFill>
                <a:prstClr val="black"/>
              </a:solidFill>
            </a:endParaRPr>
          </a:p>
        </p:txBody>
      </p:sp>
    </p:spTree>
    <p:extLst>
      <p:ext uri="{BB962C8B-B14F-4D97-AF65-F5344CB8AC3E}">
        <p14:creationId xmlns:p14="http://schemas.microsoft.com/office/powerpoint/2010/main" val="20334555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//Instructor, modify example as it pertains to your personal circumstances.</a:t>
            </a:r>
          </a:p>
          <a:p>
            <a:r>
              <a:rPr lang="en-US" dirty="0"/>
              <a:t>I’m a parent.</a:t>
            </a:r>
            <a:r>
              <a:rPr lang="en-US" baseline="0" dirty="0"/>
              <a:t> Who else here is a parent? Mine are teenagers now, and it’s trite to say it, but it seems like they were just babies yesterday. And it seems like just yesterday that I was a lot younger too, a hopelessly naïve new parent who thought that the job of a parent is to teach his children things. To explain the world to them. And actually, I remember being stressed out because I didn’t know everything. How was I going to explain the world to my baby if I didn’t know everything? I literally started reading a lot more nonfiction.</a:t>
            </a:r>
          </a:p>
        </p:txBody>
      </p:sp>
      <p:sp>
        <p:nvSpPr>
          <p:cNvPr id="4" name="Slide Number Placeholder 3"/>
          <p:cNvSpPr>
            <a:spLocks noGrp="1"/>
          </p:cNvSpPr>
          <p:nvPr>
            <p:ph type="sldNum" sz="quarter" idx="10"/>
          </p:nvPr>
        </p:nvSpPr>
        <p:spPr/>
        <p:txBody>
          <a:bodyPr/>
          <a:lstStyle/>
          <a:p>
            <a:fld id="{6E81C507-7249-AE40-8E93-AAF6C347ED90}" type="slidenum">
              <a:rPr lang="en-US" smtClean="0"/>
              <a:t>9</a:t>
            </a:fld>
            <a:endParaRPr lang="en-US"/>
          </a:p>
        </p:txBody>
      </p:sp>
    </p:spTree>
    <p:extLst>
      <p:ext uri="{BB962C8B-B14F-4D97-AF65-F5344CB8AC3E}">
        <p14:creationId xmlns:p14="http://schemas.microsoft.com/office/powerpoint/2010/main" val="689796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first time I showed this to someone I asked how they liked my drawing and they said, “it scared me.”</a:t>
            </a:r>
            <a:endParaRPr lang="en-US" dirty="0"/>
          </a:p>
        </p:txBody>
      </p:sp>
      <p:sp>
        <p:nvSpPr>
          <p:cNvPr id="4" name="Slide Number Placeholder 3"/>
          <p:cNvSpPr>
            <a:spLocks noGrp="1"/>
          </p:cNvSpPr>
          <p:nvPr>
            <p:ph type="sldNum" sz="quarter" idx="10"/>
          </p:nvPr>
        </p:nvSpPr>
        <p:spPr/>
        <p:txBody>
          <a:bodyPr/>
          <a:lstStyle/>
          <a:p>
            <a:fld id="{6E81C507-7249-AE40-8E93-AAF6C347ED90}" type="slidenum">
              <a:rPr lang="en-US" smtClean="0"/>
              <a:t>10</a:t>
            </a:fld>
            <a:endParaRPr lang="en-US"/>
          </a:p>
        </p:txBody>
      </p:sp>
    </p:spTree>
    <p:extLst>
      <p:ext uri="{BB962C8B-B14F-4D97-AF65-F5344CB8AC3E}">
        <p14:creationId xmlns:p14="http://schemas.microsoft.com/office/powerpoint/2010/main" val="141389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7.jpeg"/><Relationship Id="rId4" Type="http://schemas.openxmlformats.org/officeDocument/2006/relationships/image" Target="../media/image6.jpe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customXml" Target="../../customXml/item8.xml"/><Relationship Id="rId7" Type="http://schemas.openxmlformats.org/officeDocument/2006/relationships/image" Target="../media/image10.png"/><Relationship Id="rId2" Type="http://schemas.openxmlformats.org/officeDocument/2006/relationships/customXml" Target="../../customXml/item7.xml"/><Relationship Id="rId1" Type="http://schemas.openxmlformats.org/officeDocument/2006/relationships/customXml" Target="../../customXml/item6.xml"/><Relationship Id="rId6" Type="http://schemas.openxmlformats.org/officeDocument/2006/relationships/slideMaster" Target="../slideMasters/slideMaster1.xml"/><Relationship Id="rId5" Type="http://schemas.openxmlformats.org/officeDocument/2006/relationships/customXml" Target="../../customXml/item10.xml"/><Relationship Id="rId4" Type="http://schemas.openxmlformats.org/officeDocument/2006/relationships/customXml" Target="../../customXml/item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15.png"/><Relationship Id="rId2" Type="http://schemas.openxmlformats.org/officeDocument/2006/relationships/customXml" Target="../../customXml/item12.xml"/><Relationship Id="rId1" Type="http://schemas.openxmlformats.org/officeDocument/2006/relationships/customXml" Target="../../customXml/item11.xml"/><Relationship Id="rId6" Type="http://schemas.openxmlformats.org/officeDocument/2006/relationships/slideMaster" Target="../slideMasters/slideMaster3.xml"/><Relationship Id="rId5" Type="http://schemas.openxmlformats.org/officeDocument/2006/relationships/customXml" Target="../../customXml/item15.xml"/><Relationship Id="rId4" Type="http://schemas.openxmlformats.org/officeDocument/2006/relationships/customXml" Target="../../customXml/item14.xml"/></Relationships>
</file>

<file path=ppt/slideLayouts/_rels/slideLayout39.xml.rels><?xml version="1.0" encoding="UTF-8" standalone="yes"?>
<Relationships xmlns="http://schemas.openxmlformats.org/package/2006/relationships"><Relationship Id="rId3" Type="http://schemas.openxmlformats.org/officeDocument/2006/relationships/customXml" Target="../../customXml/item18.xml"/><Relationship Id="rId7" Type="http://schemas.openxmlformats.org/officeDocument/2006/relationships/image" Target="../media/image15.png"/><Relationship Id="rId2" Type="http://schemas.openxmlformats.org/officeDocument/2006/relationships/customXml" Target="../../customXml/item17.xml"/><Relationship Id="rId1" Type="http://schemas.openxmlformats.org/officeDocument/2006/relationships/customXml" Target="../../customXml/item16.xml"/><Relationship Id="rId6" Type="http://schemas.openxmlformats.org/officeDocument/2006/relationships/slideMaster" Target="../slideMasters/slideMaster3.xml"/><Relationship Id="rId5" Type="http://schemas.openxmlformats.org/officeDocument/2006/relationships/customXml" Target="../../customXml/item20.xml"/><Relationship Id="rId4" Type="http://schemas.openxmlformats.org/officeDocument/2006/relationships/customXml" Target="../../customXml/item1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customXml" Target="../../customXml/item23.xml"/><Relationship Id="rId7" Type="http://schemas.openxmlformats.org/officeDocument/2006/relationships/image" Target="../media/image10.png"/><Relationship Id="rId2" Type="http://schemas.openxmlformats.org/officeDocument/2006/relationships/customXml" Target="../../customXml/item22.xml"/><Relationship Id="rId1" Type="http://schemas.openxmlformats.org/officeDocument/2006/relationships/customXml" Target="../../customXml/item21.xml"/><Relationship Id="rId6" Type="http://schemas.openxmlformats.org/officeDocument/2006/relationships/slideMaster" Target="../slideMasters/slideMaster3.xml"/><Relationship Id="rId5" Type="http://schemas.openxmlformats.org/officeDocument/2006/relationships/customXml" Target="../../customXml/item25.xml"/><Relationship Id="rId4" Type="http://schemas.openxmlformats.org/officeDocument/2006/relationships/customXml" Target="../../customXml/item2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Walkin (event name)">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a:xfrm>
            <a:off x="269302" y="2629243"/>
            <a:ext cx="8964185" cy="1793104"/>
          </a:xfrm>
          <a:noFill/>
        </p:spPr>
        <p:txBody>
          <a:bodyPr lIns="146304" tIns="91440" rIns="146304" bIns="91440" anchor="t" anchorCtr="0"/>
          <a:lstStyle>
            <a:lvl1pPr>
              <a:defRPr sz="5294" spc="-98" baseline="0">
                <a:solidFill>
                  <a:srgbClr val="00B0F0"/>
                </a:solidFill>
              </a:defRPr>
            </a:lvl1pPr>
          </a:lstStyle>
          <a:p>
            <a:r>
              <a:rPr lang="en-US"/>
              <a:t>Title Page</a:t>
            </a:r>
          </a:p>
        </p:txBody>
      </p:sp>
    </p:spTree>
    <p:extLst>
      <p:ext uri="{BB962C8B-B14F-4D97-AF65-F5344CB8AC3E}">
        <p14:creationId xmlns:p14="http://schemas.microsoft.com/office/powerpoint/2010/main" val="1591113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pic>
        <p:nvPicPr>
          <p:cNvPr id="6" name="Picture 5" descr="A picture containing object, honeycomb, ball&#10;&#10;Description automatically generated">
            <a:extLst>
              <a:ext uri="{FF2B5EF4-FFF2-40B4-BE49-F238E27FC236}">
                <a16:creationId xmlns:a16="http://schemas.microsoft.com/office/drawing/2014/main" id="{814373C0-FA98-4A46-9090-CA3BCEA7C93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36773745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pic>
        <p:nvPicPr>
          <p:cNvPr id="7" name="Picture 6" descr="A picture containing honeycomb, light&#10;&#10;Description automatically generated">
            <a:extLst>
              <a:ext uri="{FF2B5EF4-FFF2-40B4-BE49-F238E27FC236}">
                <a16:creationId xmlns:a16="http://schemas.microsoft.com/office/drawing/2014/main" id="{CEDC2F32-4953-5745-9E64-8AE215ED638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hasCustomPrompt="1"/>
          </p:nvPr>
        </p:nvSpPr>
        <p:spPr>
          <a:xfrm>
            <a:off x="269239" y="2084172"/>
            <a:ext cx="11653523" cy="724246"/>
          </a:xfrm>
          <a:noFill/>
        </p:spPr>
        <p:txBody>
          <a:bodyPr tIns="91440" bIns="91440" anchor="t" anchorCtr="0">
            <a:spAutoFit/>
          </a:bodyPr>
          <a:lstStyle>
            <a:lvl1pPr>
              <a:defRPr sz="3921"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42597720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2"/>
          <p:cNvSpPr>
            <a:spLocks noGrp="1"/>
          </p:cNvSpPr>
          <p:nvPr>
            <p:ph type="body" sz="quarter" idx="10" hasCustomPrompt="1"/>
          </p:nvPr>
        </p:nvSpPr>
        <p:spPr>
          <a:xfrm>
            <a:off x="294577" y="1071059"/>
            <a:ext cx="11655078" cy="974626"/>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Tree>
    <p:extLst>
      <p:ext uri="{BB962C8B-B14F-4D97-AF65-F5344CB8AC3E}">
        <p14:creationId xmlns:p14="http://schemas.microsoft.com/office/powerpoint/2010/main" val="4674686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Break">
    <p:spTree>
      <p:nvGrpSpPr>
        <p:cNvPr id="1" name=""/>
        <p:cNvGrpSpPr/>
        <p:nvPr/>
      </p:nvGrpSpPr>
      <p:grpSpPr>
        <a:xfrm>
          <a:off x="0" y="0"/>
          <a:ext cx="0" cy="0"/>
          <a:chOff x="0" y="0"/>
          <a:chExt cx="0" cy="0"/>
        </a:xfrm>
      </p:grpSpPr>
      <p:pic>
        <p:nvPicPr>
          <p:cNvPr id="3" name="Picture 2" descr="A picture containing honeycomb, white&#10;&#10;Description automatically generated">
            <a:extLst>
              <a:ext uri="{FF2B5EF4-FFF2-40B4-BE49-F238E27FC236}">
                <a16:creationId xmlns:a16="http://schemas.microsoft.com/office/drawing/2014/main" id="{7AE77976-6D4D-C843-9F08-17E7F37EA0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p:cNvSpPr>
            <a:spLocks noGrp="1"/>
          </p:cNvSpPr>
          <p:nvPr>
            <p:ph type="title" hasCustomPrompt="1"/>
          </p:nvPr>
        </p:nvSpPr>
        <p:spPr>
          <a:xfrm>
            <a:off x="269302" y="2339875"/>
            <a:ext cx="8964185" cy="958909"/>
          </a:xfrm>
          <a:noFill/>
        </p:spPr>
        <p:txBody>
          <a:bodyPr lIns="146304" tIns="91440" rIns="146304" bIns="91440" anchor="t" anchorCtr="0"/>
          <a:lstStyle>
            <a:lvl1pPr>
              <a:defRPr sz="5294" spc="-98" baseline="0">
                <a:solidFill>
                  <a:srgbClr val="00B0F0"/>
                </a:solidFill>
              </a:defRPr>
            </a:lvl1pPr>
          </a:lstStyle>
          <a:p>
            <a:r>
              <a:rPr lang="en-US"/>
              <a:t>Demo Title</a:t>
            </a:r>
          </a:p>
        </p:txBody>
      </p:sp>
      <p:sp>
        <p:nvSpPr>
          <p:cNvPr id="5" name="Text Placeholder 2"/>
          <p:cNvSpPr>
            <a:spLocks noGrp="1"/>
          </p:cNvSpPr>
          <p:nvPr>
            <p:ph type="body" sz="quarter" idx="10" hasCustomPrompt="1"/>
          </p:nvPr>
        </p:nvSpPr>
        <p:spPr>
          <a:xfrm>
            <a:off x="294577" y="3490168"/>
            <a:ext cx="11569474" cy="572464"/>
          </a:xfrm>
        </p:spPr>
        <p:txBody>
          <a:bodyPr/>
          <a:lstStyle>
            <a:lvl1pPr marL="0" indent="0">
              <a:spcBef>
                <a:spcPts val="1200"/>
              </a:spcBef>
              <a:spcAft>
                <a:spcPts val="1000"/>
              </a:spcAft>
              <a:buNone/>
              <a:defRPr sz="2800" b="0" i="0">
                <a:solidFill>
                  <a:schemeClr val="bg1"/>
                </a:solidFill>
                <a:latin typeface="Segoe UI Light" charset="0"/>
                <a:ea typeface="Segoe UI Light" charset="0"/>
                <a:cs typeface="Segoe UI Light" charset="0"/>
              </a:defRPr>
            </a:lvl1pPr>
            <a:lvl2pPr marL="224096" indent="0">
              <a:lnSpc>
                <a:spcPts val="1800"/>
              </a:lnSpc>
              <a:spcAft>
                <a:spcPts val="1000"/>
              </a:spcAft>
              <a:buNone/>
              <a:defRPr sz="1400" b="1" i="0">
                <a:solidFill>
                  <a:srgbClr val="00BCF3"/>
                </a:solidFill>
                <a:latin typeface="Segoe UI Semibold" charset="0"/>
                <a:ea typeface="Segoe UI Semibold" charset="0"/>
                <a:cs typeface="Segoe UI Semibold"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Demo description</a:t>
            </a:r>
          </a:p>
        </p:txBody>
      </p:sp>
    </p:spTree>
    <p:extLst>
      <p:ext uri="{BB962C8B-B14F-4D97-AF65-F5344CB8AC3E}">
        <p14:creationId xmlns:p14="http://schemas.microsoft.com/office/powerpoint/2010/main" val="2088803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Slide">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sp>
        <p:nvSpPr>
          <p:cNvPr id="5" name="Text Placeholder 4"/>
          <p:cNvSpPr>
            <a:spLocks noGrp="1"/>
          </p:cNvSpPr>
          <p:nvPr>
            <p:ph type="body" sz="quarter" idx="10" hasCustomPrompt="1"/>
          </p:nvPr>
        </p:nvSpPr>
        <p:spPr>
          <a:xfrm>
            <a:off x="319460" y="1222838"/>
            <a:ext cx="11544589" cy="3431895"/>
          </a:xfrm>
        </p:spPr>
        <p:txBody>
          <a:bodyPr/>
          <a:lstStyle>
            <a:lvl1pPr marL="0" indent="0">
              <a:spcAft>
                <a:spcPts val="1000"/>
              </a:spcAft>
              <a:buNone/>
              <a:defRPr sz="1600" b="0" i="0">
                <a:latin typeface="Consolas" charset="0"/>
                <a:ea typeface="Consolas" charset="0"/>
                <a:cs typeface="Consolas" charset="0"/>
              </a:defRPr>
            </a:lvl1pPr>
            <a:lvl2pPr marL="509846" indent="-285750">
              <a:spcAft>
                <a:spcPts val="1000"/>
              </a:spcAft>
              <a:buFont typeface="Arial" charset="0"/>
              <a:buChar char="•"/>
              <a:defRPr sz="1600" b="0" i="0">
                <a:latin typeface="Consolas" charset="0"/>
                <a:ea typeface="Consolas" charset="0"/>
                <a:cs typeface="Consolas" charset="0"/>
              </a:defRPr>
            </a:lvl2pPr>
          </a:lstStyle>
          <a:p>
            <a:r>
              <a:rPr lang="en-US"/>
              <a:t>This slide layout uses Consolas</a:t>
            </a:r>
          </a:p>
          <a:p>
            <a:r>
              <a:rPr lang="en-US" b="1"/>
              <a:t>Tips:</a:t>
            </a:r>
          </a:p>
          <a:p>
            <a:r>
              <a:rPr lang="en-US"/>
              <a:t>Copy and paste from Visual Studio, keeping formatting, to include color coding</a:t>
            </a:r>
          </a:p>
          <a:p>
            <a:r>
              <a:rPr lang="en-US"/>
              <a:t>To disable reformatting of quotes - " and '</a:t>
            </a:r>
          </a:p>
          <a:p>
            <a:pPr lvl="1"/>
            <a:r>
              <a:rPr lang="en-US"/>
              <a:t>In PowerPoint, click </a:t>
            </a:r>
            <a:r>
              <a:rPr lang="en-US" b="1"/>
              <a:t>File</a:t>
            </a:r>
            <a:r>
              <a:rPr lang="en-US"/>
              <a:t> &gt; </a:t>
            </a:r>
            <a:r>
              <a:rPr lang="en-US" b="1"/>
              <a:t>Options</a:t>
            </a:r>
          </a:p>
          <a:p>
            <a:pPr lvl="1"/>
            <a:r>
              <a:rPr lang="en-US"/>
              <a:t>Choose </a:t>
            </a:r>
            <a:r>
              <a:rPr lang="en-US" b="1"/>
              <a:t>Proofing</a:t>
            </a:r>
            <a:r>
              <a:rPr lang="en-US"/>
              <a:t> &gt; </a:t>
            </a:r>
            <a:r>
              <a:rPr lang="en-US" b="1"/>
              <a:t>Autocorrect Options</a:t>
            </a:r>
          </a:p>
          <a:p>
            <a:pPr lvl="1"/>
            <a:r>
              <a:rPr lang="en-US"/>
              <a:t>Remove the check from </a:t>
            </a:r>
            <a:r>
              <a:rPr lang="en-US" b="1"/>
              <a:t>"Straight quotes" with "Smart quotes"</a:t>
            </a:r>
          </a:p>
          <a:p>
            <a:r>
              <a:rPr lang="en-US"/>
              <a:t>Consider using </a:t>
            </a:r>
            <a:r>
              <a:rPr lang="en-US" b="1"/>
              <a:t>Code Presenter Pro</a:t>
            </a:r>
            <a:r>
              <a:rPr lang="en-US"/>
              <a:t> from the Office Store</a:t>
            </a:r>
          </a:p>
        </p:txBody>
      </p:sp>
    </p:spTree>
    <p:extLst>
      <p:ext uri="{BB962C8B-B14F-4D97-AF65-F5344CB8AC3E}">
        <p14:creationId xmlns:p14="http://schemas.microsoft.com/office/powerpoint/2010/main" val="91446479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ircle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graphicFrame>
        <p:nvGraphicFramePr>
          <p:cNvPr id="5" name="Chart 4"/>
          <p:cNvGraphicFramePr/>
          <p:nvPr userDrawn="1">
            <p:extLst>
              <p:ext uri="{D42A27DB-BD31-4B8C-83A1-F6EECF244321}">
                <p14:modId xmlns:p14="http://schemas.microsoft.com/office/powerpoint/2010/main" val="1774842762"/>
              </p:ext>
            </p:extLst>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p:nvPr userDrawn="1">
            <p:extLst>
              <p:ext uri="{D42A27DB-BD31-4B8C-83A1-F6EECF244321}">
                <p14:modId xmlns:p14="http://schemas.microsoft.com/office/powerpoint/2010/main" val="1948135332"/>
              </p:ext>
            </p:extLst>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p:nvPr userDrawn="1">
            <p:extLst>
              <p:ext uri="{D42A27DB-BD31-4B8C-83A1-F6EECF244321}">
                <p14:modId xmlns:p14="http://schemas.microsoft.com/office/powerpoint/2010/main" val="1686109513"/>
              </p:ext>
            </p:extLst>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p:nvPr userDrawn="1">
            <p:extLst>
              <p:ext uri="{D42A27DB-BD31-4B8C-83A1-F6EECF244321}">
                <p14:modId xmlns:p14="http://schemas.microsoft.com/office/powerpoint/2010/main" val="248379179"/>
              </p:ext>
            </p:extLst>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9" name="Text Placeholder 2"/>
          <p:cNvSpPr>
            <a:spLocks noGrp="1"/>
          </p:cNvSpPr>
          <p:nvPr>
            <p:ph type="body" sz="quarter" idx="10" hasCustomPrompt="1"/>
          </p:nvPr>
        </p:nvSpPr>
        <p:spPr>
          <a:xfrm>
            <a:off x="1179699"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0" name="Text Placeholder 2"/>
          <p:cNvSpPr>
            <a:spLocks noGrp="1"/>
          </p:cNvSpPr>
          <p:nvPr>
            <p:ph type="body" sz="quarter" idx="11" hasCustomPrompt="1"/>
          </p:nvPr>
        </p:nvSpPr>
        <p:spPr>
          <a:xfrm>
            <a:off x="414281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1" name="Text Placeholder 2"/>
          <p:cNvSpPr>
            <a:spLocks noGrp="1"/>
          </p:cNvSpPr>
          <p:nvPr>
            <p:ph type="body" sz="quarter" idx="12" hasCustomPrompt="1"/>
          </p:nvPr>
        </p:nvSpPr>
        <p:spPr>
          <a:xfrm>
            <a:off x="703648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2" name="Text Placeholder 2"/>
          <p:cNvSpPr>
            <a:spLocks noGrp="1"/>
          </p:cNvSpPr>
          <p:nvPr>
            <p:ph type="body" sz="quarter" idx="13" hasCustomPrompt="1"/>
          </p:nvPr>
        </p:nvSpPr>
        <p:spPr>
          <a:xfrm>
            <a:off x="9976458" y="3468892"/>
            <a:ext cx="973193" cy="572464"/>
          </a:xfrm>
        </p:spPr>
        <p:txBody>
          <a:bodyPr/>
          <a:lstStyle>
            <a:lvl1pPr marL="0" indent="0" algn="ctr">
              <a:spcAft>
                <a:spcPts val="1000"/>
              </a:spcAft>
              <a:buNone/>
              <a:defRPr sz="28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25%</a:t>
            </a:r>
          </a:p>
        </p:txBody>
      </p:sp>
      <p:sp>
        <p:nvSpPr>
          <p:cNvPr id="13" name="TextBox 12"/>
          <p:cNvSpPr txBox="1"/>
          <p:nvPr userDrawn="1"/>
        </p:nvSpPr>
        <p:spPr>
          <a:xfrm>
            <a:off x="474562"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01</a:t>
            </a:r>
          </a:p>
        </p:txBody>
      </p:sp>
      <p:sp>
        <p:nvSpPr>
          <p:cNvPr id="14" name="TextBox 13"/>
          <p:cNvSpPr txBox="1"/>
          <p:nvPr userDrawn="1"/>
        </p:nvSpPr>
        <p:spPr>
          <a:xfrm>
            <a:off x="3414531"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02</a:t>
            </a:r>
          </a:p>
        </p:txBody>
      </p:sp>
      <p:sp>
        <p:nvSpPr>
          <p:cNvPr id="15" name="TextBox 14"/>
          <p:cNvSpPr txBox="1"/>
          <p:nvPr userDrawn="1"/>
        </p:nvSpPr>
        <p:spPr>
          <a:xfrm>
            <a:off x="6366074"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03</a:t>
            </a:r>
          </a:p>
        </p:txBody>
      </p:sp>
      <p:sp>
        <p:nvSpPr>
          <p:cNvPr id="16" name="TextBox 15"/>
          <p:cNvSpPr txBox="1"/>
          <p:nvPr userDrawn="1"/>
        </p:nvSpPr>
        <p:spPr>
          <a:xfrm>
            <a:off x="9236597" y="5081287"/>
            <a:ext cx="2395960" cy="489365"/>
          </a:xfrm>
          <a:prstGeom prst="rect">
            <a:avLst/>
          </a:prstGeom>
          <a:noFill/>
        </p:spPr>
        <p:txBody>
          <a:bodyPr wrap="square" lIns="182880" tIns="146304" rIns="182880" bIns="146304" rtlCol="0">
            <a:spAutoFit/>
          </a:bodyPr>
          <a:lstStyle/>
          <a:p>
            <a:pPr algn="ctr">
              <a:lnSpc>
                <a:spcPct val="90000"/>
              </a:lnSpc>
              <a:spcAft>
                <a:spcPts val="600"/>
              </a:spcAft>
            </a:pPr>
            <a:r>
              <a:rPr lang="en-US" sz="1400" b="0" i="0">
                <a:gradFill>
                  <a:gsLst>
                    <a:gs pos="2917">
                      <a:schemeClr val="tx1"/>
                    </a:gs>
                    <a:gs pos="30000">
                      <a:schemeClr val="tx1"/>
                    </a:gs>
                  </a:gsLst>
                  <a:lin ang="5400000" scaled="0"/>
                </a:gradFill>
                <a:latin typeface="Segoe UI" charset="0"/>
                <a:ea typeface="Segoe UI" charset="0"/>
                <a:cs typeface="Segoe UI" charset="0"/>
              </a:rPr>
              <a:t>Description of graph 04</a:t>
            </a:r>
          </a:p>
        </p:txBody>
      </p:sp>
    </p:spTree>
    <p:extLst>
      <p:ext uri="{BB962C8B-B14F-4D97-AF65-F5344CB8AC3E}">
        <p14:creationId xmlns:p14="http://schemas.microsoft.com/office/powerpoint/2010/main" val="180411659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ar Graph">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4071266"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sp>
        <p:nvSpPr>
          <p:cNvPr id="5" name="Text Placeholder 2"/>
          <p:cNvSpPr>
            <a:spLocks noGrp="1"/>
          </p:cNvSpPr>
          <p:nvPr>
            <p:ph type="body" sz="quarter" idx="10" hasCustomPrompt="1"/>
          </p:nvPr>
        </p:nvSpPr>
        <p:spPr>
          <a:xfrm>
            <a:off x="267683" y="1084506"/>
            <a:ext cx="4072824"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graphicFrame>
        <p:nvGraphicFramePr>
          <p:cNvPr id="6" name="Chart 5"/>
          <p:cNvGraphicFramePr/>
          <p:nvPr userDrawn="1">
            <p:extLst>
              <p:ext uri="{D42A27DB-BD31-4B8C-83A1-F6EECF244321}">
                <p14:modId xmlns:p14="http://schemas.microsoft.com/office/powerpoint/2010/main" val="40815212"/>
              </p:ext>
            </p:extLst>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761638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Boxe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sp>
        <p:nvSpPr>
          <p:cNvPr id="6" name="Rectangle 5"/>
          <p:cNvSpPr/>
          <p:nvPr userDrawn="1"/>
        </p:nvSpPr>
        <p:spPr bwMode="auto">
          <a:xfrm>
            <a:off x="457200"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userDrawn="1"/>
        </p:nvSpPr>
        <p:spPr bwMode="auto">
          <a:xfrm>
            <a:off x="330422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615125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p:cNvSpPr/>
          <p:nvPr userDrawn="1"/>
        </p:nvSpPr>
        <p:spPr bwMode="auto">
          <a:xfrm>
            <a:off x="8998288" y="1713052"/>
            <a:ext cx="2738441" cy="3946968"/>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userDrawn="1"/>
        </p:nvSpPr>
        <p:spPr bwMode="auto">
          <a:xfrm>
            <a:off x="457200"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userDrawn="1"/>
        </p:nvSpPr>
        <p:spPr bwMode="auto">
          <a:xfrm>
            <a:off x="330422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auto">
          <a:xfrm>
            <a:off x="615125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userDrawn="1"/>
        </p:nvSpPr>
        <p:spPr bwMode="auto">
          <a:xfrm>
            <a:off x="8998288" y="5521126"/>
            <a:ext cx="2738441" cy="1273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495680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graphicFrame>
        <p:nvGraphicFramePr>
          <p:cNvPr id="5" name="Table 4"/>
          <p:cNvGraphicFramePr>
            <a:graphicFrameLocks noGrp="1"/>
          </p:cNvGraphicFramePr>
          <p:nvPr userDrawn="1">
            <p:extLst>
              <p:ext uri="{D42A27DB-BD31-4B8C-83A1-F6EECF244321}">
                <p14:modId xmlns:p14="http://schemas.microsoft.com/office/powerpoint/2010/main" val="1795511793"/>
              </p:ext>
            </p:extLst>
          </p:nvPr>
        </p:nvGraphicFramePr>
        <p:xfrm>
          <a:off x="457200" y="1351677"/>
          <a:ext cx="11335870" cy="4269193"/>
        </p:xfrm>
        <a:graphic>
          <a:graphicData uri="http://schemas.openxmlformats.org/drawingml/2006/table">
            <a:tbl>
              <a:tblPr firstRow="1" bandRow="1">
                <a:tableStyleId>{5C22544A-7EE6-4342-B048-85BDC9FD1C3A}</a:tableStyleId>
              </a:tblPr>
              <a:tblGrid>
                <a:gridCol w="1619410">
                  <a:extLst>
                    <a:ext uri="{9D8B030D-6E8A-4147-A177-3AD203B41FA5}">
                      <a16:colId xmlns:a16="http://schemas.microsoft.com/office/drawing/2014/main" val="20000"/>
                    </a:ext>
                  </a:extLst>
                </a:gridCol>
                <a:gridCol w="1619410">
                  <a:extLst>
                    <a:ext uri="{9D8B030D-6E8A-4147-A177-3AD203B41FA5}">
                      <a16:colId xmlns:a16="http://schemas.microsoft.com/office/drawing/2014/main" val="20001"/>
                    </a:ext>
                  </a:extLst>
                </a:gridCol>
                <a:gridCol w="1619410">
                  <a:extLst>
                    <a:ext uri="{9D8B030D-6E8A-4147-A177-3AD203B41FA5}">
                      <a16:colId xmlns:a16="http://schemas.microsoft.com/office/drawing/2014/main" val="20002"/>
                    </a:ext>
                  </a:extLst>
                </a:gridCol>
                <a:gridCol w="1619410">
                  <a:extLst>
                    <a:ext uri="{9D8B030D-6E8A-4147-A177-3AD203B41FA5}">
                      <a16:colId xmlns:a16="http://schemas.microsoft.com/office/drawing/2014/main" val="20003"/>
                    </a:ext>
                  </a:extLst>
                </a:gridCol>
                <a:gridCol w="1619410">
                  <a:extLst>
                    <a:ext uri="{9D8B030D-6E8A-4147-A177-3AD203B41FA5}">
                      <a16:colId xmlns:a16="http://schemas.microsoft.com/office/drawing/2014/main" val="20004"/>
                    </a:ext>
                  </a:extLst>
                </a:gridCol>
                <a:gridCol w="1619410">
                  <a:extLst>
                    <a:ext uri="{9D8B030D-6E8A-4147-A177-3AD203B41FA5}">
                      <a16:colId xmlns:a16="http://schemas.microsoft.com/office/drawing/2014/main" val="20005"/>
                    </a:ext>
                  </a:extLst>
                </a:gridCol>
                <a:gridCol w="1619410">
                  <a:extLst>
                    <a:ext uri="{9D8B030D-6E8A-4147-A177-3AD203B41FA5}">
                      <a16:colId xmlns:a16="http://schemas.microsoft.com/office/drawing/2014/main" val="20006"/>
                    </a:ext>
                  </a:extLst>
                </a:gridCol>
              </a:tblGrid>
              <a:tr h="651935">
                <a:tc>
                  <a:txBody>
                    <a:bodyPr/>
                    <a:lstStyle/>
                    <a:p>
                      <a:pPr algn="ctr"/>
                      <a:r>
                        <a:rPr lang="en-US" sz="1400" b="1" i="0">
                          <a:latin typeface="Segoe UI Semibold" charset="0"/>
                          <a:ea typeface="Segoe UI Semibold" charset="0"/>
                          <a:cs typeface="Segoe UI Semibold" charset="0"/>
                        </a:rPr>
                        <a:t>Column 1</a:t>
                      </a:r>
                    </a:p>
                  </a:txBody>
                  <a:tcPr anchor="ctr">
                    <a:lnL w="12700" cmpd="sng">
                      <a:noFill/>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2</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3</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4</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5</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6</a:t>
                      </a: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tc>
                  <a:txBody>
                    <a:bodyPr/>
                    <a:lstStyle/>
                    <a:p>
                      <a:pPr marL="0" marR="0" indent="0" algn="ctr" defTabSz="914367" rtl="0" eaLnBrk="1" fontAlgn="auto" latinLnBrk="0" hangingPunct="1">
                        <a:lnSpc>
                          <a:spcPct val="100000"/>
                        </a:lnSpc>
                        <a:spcBef>
                          <a:spcPts val="0"/>
                        </a:spcBef>
                        <a:spcAft>
                          <a:spcPts val="0"/>
                        </a:spcAft>
                        <a:buClrTx/>
                        <a:buSzTx/>
                        <a:buFontTx/>
                        <a:buNone/>
                        <a:tabLst/>
                        <a:defRPr/>
                      </a:pPr>
                      <a:r>
                        <a:rPr lang="en-US" sz="1400" b="1" i="0">
                          <a:latin typeface="Segoe UI Semibold" charset="0"/>
                          <a:ea typeface="Segoe UI Semibold" charset="0"/>
                          <a:cs typeface="Segoe UI Semibold" charset="0"/>
                        </a:rPr>
                        <a:t>Column 7</a:t>
                      </a:r>
                    </a:p>
                  </a:txBody>
                  <a:tcPr anchor="ctr">
                    <a:lnL w="3175" cap="flat" cmpd="sng" algn="ctr">
                      <a:solidFill>
                        <a:schemeClr val="bg1">
                          <a:lumMod val="85000"/>
                        </a:schemeClr>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8D7"/>
                    </a:solidFill>
                  </a:tcPr>
                </a:tc>
                <a:extLst>
                  <a:ext uri="{0D108BD9-81ED-4DB2-BD59-A6C34878D82A}">
                    <a16:rowId xmlns:a16="http://schemas.microsoft.com/office/drawing/2014/main" val="10000"/>
                  </a:ext>
                </a:extLst>
              </a:tr>
              <a:tr h="753035">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726141">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712694">
                <a:tc>
                  <a:txBody>
                    <a:bodyPr/>
                    <a:lstStyle/>
                    <a:p>
                      <a:endParaRPr lang="en-US" sz="1200" b="0" i="0">
                        <a:latin typeface="Segoe UI" charset="0"/>
                        <a:ea typeface="Segoe UI" charset="0"/>
                        <a:cs typeface="Segoe UI" charset="0"/>
                      </a:endParaRPr>
                    </a:p>
                  </a:txBody>
                  <a:tcPr anchor="ctr">
                    <a:lnL w="12700" cmpd="sng">
                      <a:noFill/>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en-US" sz="1200" b="0" i="0">
                        <a:latin typeface="Segoe UI" charset="0"/>
                        <a:ea typeface="Segoe UI" charset="0"/>
                        <a:cs typeface="Segoe UI" charset="0"/>
                      </a:endParaRPr>
                    </a:p>
                  </a:txBody>
                  <a:tcPr anchor="ctr">
                    <a:lnL w="3175" cap="flat" cmpd="sng" algn="ctr">
                      <a:solidFill>
                        <a:schemeClr val="bg1">
                          <a:lumMod val="85000"/>
                        </a:schemeClr>
                      </a:solidFill>
                      <a:prstDash val="solid"/>
                      <a:round/>
                      <a:headEnd type="none" w="med" len="med"/>
                      <a:tailEnd type="none" w="med" len="med"/>
                    </a:lnL>
                    <a:lnR w="12700" cmpd="sng">
                      <a:noFill/>
                    </a:lnR>
                    <a:lnT w="3175" cap="flat" cmpd="sng" algn="ctr">
                      <a:solidFill>
                        <a:schemeClr val="bg1">
                          <a:lumMod val="85000"/>
                        </a:schemeClr>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15254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l="4655" t="17120" r="40091"/>
          <a:stretch/>
        </p:blipFill>
        <p:spPr>
          <a:xfrm>
            <a:off x="972672" y="1869141"/>
            <a:ext cx="2563906" cy="2563906"/>
          </a:xfrm>
          <a:prstGeom prst="ellipse">
            <a:avLst/>
          </a:prstGeom>
        </p:spPr>
      </p:pic>
      <p:pic>
        <p:nvPicPr>
          <p:cNvPr id="9" name="Picture 8"/>
          <p:cNvPicPr>
            <a:picLocks noChangeAspect="1"/>
          </p:cNvPicPr>
          <p:nvPr userDrawn="1"/>
        </p:nvPicPr>
        <p:blipFill rotWithShape="1">
          <a:blip r:embed="rId4">
            <a:extLst>
              <a:ext uri="{28A0092B-C50C-407E-A947-70E740481C1C}">
                <a14:useLocalDpi xmlns:a14="http://schemas.microsoft.com/office/drawing/2010/main" val="0"/>
              </a:ext>
            </a:extLst>
          </a:blip>
          <a:srcRect l="22234" t="24138" r="34165" b="10462"/>
          <a:stretch/>
        </p:blipFill>
        <p:spPr>
          <a:xfrm>
            <a:off x="4782672" y="1860178"/>
            <a:ext cx="2613210" cy="2613210"/>
          </a:xfrm>
          <a:prstGeom prst="ellipse">
            <a:avLst/>
          </a:prstGeom>
        </p:spPr>
      </p:pic>
      <p:pic>
        <p:nvPicPr>
          <p:cNvPr id="10" name="Picture 9"/>
          <p:cNvPicPr>
            <a:picLocks noChangeAspect="1"/>
          </p:cNvPicPr>
          <p:nvPr userDrawn="1"/>
        </p:nvPicPr>
        <p:blipFill rotWithShape="1">
          <a:blip r:embed="rId5">
            <a:extLst>
              <a:ext uri="{28A0092B-C50C-407E-A947-70E740481C1C}">
                <a14:useLocalDpi xmlns:a14="http://schemas.microsoft.com/office/drawing/2010/main" val="0"/>
              </a:ext>
            </a:extLst>
          </a:blip>
          <a:srcRect l="12858" t="6764" r="24985"/>
          <a:stretch/>
        </p:blipFill>
        <p:spPr>
          <a:xfrm>
            <a:off x="8583707" y="1855694"/>
            <a:ext cx="2608730" cy="2608730"/>
          </a:xfrm>
          <a:prstGeom prst="ellipse">
            <a:avLst/>
          </a:prstGeom>
        </p:spPr>
      </p:pic>
    </p:spTree>
    <p:extLst>
      <p:ext uri="{BB962C8B-B14F-4D97-AF65-F5344CB8AC3E}">
        <p14:creationId xmlns:p14="http://schemas.microsoft.com/office/powerpoint/2010/main" val="210554340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With Bullets">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5"/>
          <p:cNvSpPr>
            <a:spLocks noGrp="1"/>
          </p:cNvSpPr>
          <p:nvPr>
            <p:ph type="title"/>
          </p:nvPr>
        </p:nvSpPr>
        <p:spPr>
          <a:xfrm>
            <a:off x="269240" y="289512"/>
            <a:ext cx="11655840"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sp>
        <p:nvSpPr>
          <p:cNvPr id="3" name="Text Placeholder 2"/>
          <p:cNvSpPr>
            <a:spLocks noGrp="1"/>
          </p:cNvSpPr>
          <p:nvPr>
            <p:ph type="body" sz="quarter" idx="10" hasCustomPrompt="1"/>
          </p:nvPr>
        </p:nvSpPr>
        <p:spPr>
          <a:xfrm>
            <a:off x="267683" y="1084506"/>
            <a:ext cx="11655078"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6236830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48212" y="471692"/>
            <a:ext cx="1454257" cy="304828"/>
          </a:xfrm>
          <a:prstGeom prst="rect">
            <a:avLst/>
          </a:prstGeom>
        </p:spPr>
      </p:pic>
    </p:spTree>
    <p:extLst>
      <p:ext uri="{BB962C8B-B14F-4D97-AF65-F5344CB8AC3E}">
        <p14:creationId xmlns:p14="http://schemas.microsoft.com/office/powerpoint/2010/main" val="2968170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7263277"/>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desk with a laptop and other supplies.&#10;&#10;Description automatically generated">
            <a:extLst>
              <a:ext uri="{FF2B5EF4-FFF2-40B4-BE49-F238E27FC236}">
                <a16:creationId xmlns:a16="http://schemas.microsoft.com/office/drawing/2014/main" id="{93B5358D-59E9-41B5-81E2-713C691833A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09510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6978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960356283"/>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_Title Slide Photo_Option">
    <p:bg>
      <p:bgPr>
        <a:solidFill>
          <a:srgbClr val="0000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84173"/>
            <a:ext cx="6274911" cy="999376"/>
          </a:xfrm>
          <a:noFill/>
        </p:spPr>
        <p:txBody>
          <a:bodyPr lIns="146304" tIns="91440" rIns="146304" bIns="91440" anchor="t" anchorCtr="0"/>
          <a:lstStyle>
            <a:lvl1pPr>
              <a:defRPr sz="5294" spc="-98" baseline="0">
                <a:gradFill>
                  <a:gsLst>
                    <a:gs pos="0">
                      <a:schemeClr val="tx1"/>
                    </a:gs>
                    <a:gs pos="100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83635"/>
            <a:ext cx="6276530" cy="1793104"/>
          </a:xfrm>
        </p:spPr>
        <p:txBody>
          <a:bodyPr tIns="109728" bIns="109728">
            <a:noAutofit/>
          </a:bodyPr>
          <a:lstStyle>
            <a:lvl1pPr marL="0" indent="0">
              <a:spcBef>
                <a:spcPts val="0"/>
              </a:spcBef>
              <a:buNone/>
              <a:defRPr sz="3137">
                <a:gradFill>
                  <a:gsLst>
                    <a:gs pos="20130">
                      <a:schemeClr val="tx1"/>
                    </a:gs>
                    <a:gs pos="57576">
                      <a:schemeClr val="tx1"/>
                    </a:gs>
                  </a:gsLst>
                  <a:lin ang="5400000" scaled="0"/>
                </a:gradFill>
              </a:defRPr>
            </a:lvl1pPr>
          </a:lstStyle>
          <a:p>
            <a:pPr lvl="0"/>
            <a:r>
              <a:rPr lang="en-US"/>
              <a:t>Speaker Name</a:t>
            </a:r>
          </a:p>
        </p:txBody>
      </p:sp>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7" name="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8"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30"/>
            </a:p>
          </p:txBody>
        </p:sp>
      </p:grpSp>
    </p:spTree>
    <p:extLst>
      <p:ext uri="{BB962C8B-B14F-4D97-AF65-F5344CB8AC3E}">
        <p14:creationId xmlns:p14="http://schemas.microsoft.com/office/powerpoint/2010/main" val="3512448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639466"/>
            <a:ext cx="10515600" cy="923010"/>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369332"/>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2DA03090-7B89-A74E-99C5-5089F8C49D4E}" type="datetimeFigureOut">
              <a:rPr lang="en-US" smtClean="0"/>
              <a:t>8/11/2020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14393356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069273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36168146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5511940"/>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23" name="Picture 2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p:cNvSpPr/>
          <p:nvPr userDrawn="1"/>
        </p:nvSpPr>
        <p:spPr bwMode="auto">
          <a:xfrm>
            <a:off x="457200"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a:t>
            </a:r>
          </a:p>
        </p:txBody>
      </p:sp>
      <p:sp>
        <p:nvSpPr>
          <p:cNvPr id="4" name="Rectangle 3"/>
          <p:cNvSpPr/>
          <p:nvPr userDrawn="1"/>
        </p:nvSpPr>
        <p:spPr bwMode="auto">
          <a:xfrm>
            <a:off x="457200"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2</a:t>
            </a:r>
          </a:p>
        </p:txBody>
      </p:sp>
      <p:sp>
        <p:nvSpPr>
          <p:cNvPr id="5" name="Rectangle 4"/>
          <p:cNvSpPr/>
          <p:nvPr userDrawn="1"/>
        </p:nvSpPr>
        <p:spPr bwMode="auto">
          <a:xfrm>
            <a:off x="457200"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3</a:t>
            </a:r>
          </a:p>
        </p:txBody>
      </p:sp>
      <p:sp>
        <p:nvSpPr>
          <p:cNvPr id="6" name="Rectangle 5"/>
          <p:cNvSpPr/>
          <p:nvPr userDrawn="1"/>
        </p:nvSpPr>
        <p:spPr bwMode="auto">
          <a:xfrm>
            <a:off x="457200"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4</a:t>
            </a:r>
          </a:p>
        </p:txBody>
      </p:sp>
      <p:sp>
        <p:nvSpPr>
          <p:cNvPr id="7" name="Rectangle 6"/>
          <p:cNvSpPr/>
          <p:nvPr userDrawn="1"/>
        </p:nvSpPr>
        <p:spPr bwMode="auto">
          <a:xfrm>
            <a:off x="457200"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5</a:t>
            </a:r>
          </a:p>
        </p:txBody>
      </p:sp>
      <p:sp>
        <p:nvSpPr>
          <p:cNvPr id="13" name="Rectangle 12"/>
          <p:cNvSpPr/>
          <p:nvPr userDrawn="1"/>
        </p:nvSpPr>
        <p:spPr bwMode="auto">
          <a:xfrm>
            <a:off x="1188720"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14" name="Rectangle 13"/>
          <p:cNvSpPr/>
          <p:nvPr userDrawn="1"/>
        </p:nvSpPr>
        <p:spPr bwMode="auto">
          <a:xfrm>
            <a:off x="1188720"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5" name="Rectangle 14"/>
          <p:cNvSpPr/>
          <p:nvPr userDrawn="1"/>
        </p:nvSpPr>
        <p:spPr bwMode="auto">
          <a:xfrm>
            <a:off x="1188720"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6" name="Rectangle 15"/>
          <p:cNvSpPr/>
          <p:nvPr userDrawn="1"/>
        </p:nvSpPr>
        <p:spPr bwMode="auto">
          <a:xfrm>
            <a:off x="1188720"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17" name="Rectangle 16"/>
          <p:cNvSpPr/>
          <p:nvPr userDrawn="1"/>
        </p:nvSpPr>
        <p:spPr bwMode="auto">
          <a:xfrm>
            <a:off x="1188720"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24" name="Title 5"/>
          <p:cNvSpPr>
            <a:spLocks noGrp="1"/>
          </p:cNvSpPr>
          <p:nvPr>
            <p:ph type="title"/>
          </p:nvPr>
        </p:nvSpPr>
        <p:spPr>
          <a:xfrm>
            <a:off x="269240" y="289512"/>
            <a:ext cx="11655840"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sp>
        <p:nvSpPr>
          <p:cNvPr id="25" name="Rectangle 24"/>
          <p:cNvSpPr/>
          <p:nvPr userDrawn="1"/>
        </p:nvSpPr>
        <p:spPr bwMode="auto">
          <a:xfrm>
            <a:off x="6090916" y="146304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6</a:t>
            </a:r>
          </a:p>
        </p:txBody>
      </p:sp>
      <p:sp>
        <p:nvSpPr>
          <p:cNvPr id="26" name="Rectangle 25"/>
          <p:cNvSpPr/>
          <p:nvPr userDrawn="1"/>
        </p:nvSpPr>
        <p:spPr bwMode="auto">
          <a:xfrm>
            <a:off x="6090916" y="224028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7</a:t>
            </a:r>
          </a:p>
        </p:txBody>
      </p:sp>
      <p:sp>
        <p:nvSpPr>
          <p:cNvPr id="27" name="Rectangle 26"/>
          <p:cNvSpPr/>
          <p:nvPr userDrawn="1"/>
        </p:nvSpPr>
        <p:spPr bwMode="auto">
          <a:xfrm>
            <a:off x="6090916" y="301752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8</a:t>
            </a:r>
          </a:p>
        </p:txBody>
      </p:sp>
      <p:sp>
        <p:nvSpPr>
          <p:cNvPr id="28" name="Rectangle 27"/>
          <p:cNvSpPr/>
          <p:nvPr userDrawn="1"/>
        </p:nvSpPr>
        <p:spPr bwMode="auto">
          <a:xfrm>
            <a:off x="6090916" y="379476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9</a:t>
            </a:r>
          </a:p>
        </p:txBody>
      </p:sp>
      <p:sp>
        <p:nvSpPr>
          <p:cNvPr id="29" name="Rectangle 28"/>
          <p:cNvSpPr/>
          <p:nvPr userDrawn="1"/>
        </p:nvSpPr>
        <p:spPr bwMode="auto">
          <a:xfrm>
            <a:off x="6090916" y="4572000"/>
            <a:ext cx="731520" cy="731520"/>
          </a:xfrm>
          <a:prstGeom prst="rect">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a:gradFill>
                  <a:gsLst>
                    <a:gs pos="0">
                      <a:srgbClr val="FFFFFF"/>
                    </a:gs>
                    <a:gs pos="100000">
                      <a:srgbClr val="FFFFFF"/>
                    </a:gs>
                  </a:gsLst>
                  <a:lin ang="5400000" scaled="0"/>
                </a:gradFill>
                <a:ea typeface="Segoe UI" pitchFamily="34" charset="0"/>
                <a:cs typeface="Segoe UI" pitchFamily="34" charset="0"/>
              </a:rPr>
              <a:t>10</a:t>
            </a:r>
          </a:p>
        </p:txBody>
      </p:sp>
      <p:sp>
        <p:nvSpPr>
          <p:cNvPr id="30" name="Rectangle 29"/>
          <p:cNvSpPr/>
          <p:nvPr userDrawn="1"/>
        </p:nvSpPr>
        <p:spPr bwMode="auto">
          <a:xfrm>
            <a:off x="6822436" y="146304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endParaRPr lang="en-US" sz="2000">
              <a:solidFill>
                <a:schemeClr val="tx1"/>
              </a:solidFill>
              <a:latin typeface="+mj-lt"/>
              <a:ea typeface="Segoe UI" pitchFamily="34" charset="0"/>
              <a:cs typeface="Segoe UI" pitchFamily="34" charset="0"/>
            </a:endParaRPr>
          </a:p>
        </p:txBody>
      </p:sp>
      <p:sp>
        <p:nvSpPr>
          <p:cNvPr id="31" name="Rectangle 30"/>
          <p:cNvSpPr/>
          <p:nvPr userDrawn="1"/>
        </p:nvSpPr>
        <p:spPr bwMode="auto">
          <a:xfrm>
            <a:off x="6822436" y="224028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2" name="Rectangle 31"/>
          <p:cNvSpPr/>
          <p:nvPr userDrawn="1"/>
        </p:nvSpPr>
        <p:spPr bwMode="auto">
          <a:xfrm>
            <a:off x="6822436" y="301752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3" name="Rectangle 32"/>
          <p:cNvSpPr/>
          <p:nvPr userDrawn="1"/>
        </p:nvSpPr>
        <p:spPr bwMode="auto">
          <a:xfrm>
            <a:off x="6822436" y="379476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
        <p:nvSpPr>
          <p:cNvPr id="34" name="Rectangle 33"/>
          <p:cNvSpPr/>
          <p:nvPr userDrawn="1"/>
        </p:nvSpPr>
        <p:spPr bwMode="auto">
          <a:xfrm>
            <a:off x="6822436" y="4572000"/>
            <a:ext cx="4425002"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endParaRPr lang="en-US" sz="200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488068257"/>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40411701"/>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6658552"/>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8/11/2020</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5471604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8/11/2020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18407202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1838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3DFEBEE-C32A-46E5-9670-44A92786A636}" type="datetimeFigureOut">
              <a:rPr lang="en-US" smtClean="0"/>
              <a:t>8/11/2020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5A176B2B-C543-4D4E-ADD0-E195424D7B45}" type="slidenum">
              <a:rPr lang="en-US" smtClean="0"/>
              <a:t>‹#›</a:t>
            </a:fld>
            <a:endParaRPr lang="en-US" dirty="0"/>
          </a:p>
        </p:txBody>
      </p:sp>
    </p:spTree>
    <p:extLst>
      <p:ext uri="{BB962C8B-B14F-4D97-AF65-F5344CB8AC3E}">
        <p14:creationId xmlns:p14="http://schemas.microsoft.com/office/powerpoint/2010/main" val="287077757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58996227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7DC11-FF4F-40B8-8A2A-E6DAD9ECA50E}"/>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7188D3-6D70-4DFD-A584-E5F3A1A385A9}"/>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51766901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922953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_Title Slide">
    <p:spTree>
      <p:nvGrpSpPr>
        <p:cNvPr id="1" name=""/>
        <p:cNvGrpSpPr/>
        <p:nvPr/>
      </p:nvGrpSpPr>
      <p:grpSpPr>
        <a:xfrm>
          <a:off x="0" y="0"/>
          <a:ext cx="0" cy="0"/>
          <a:chOff x="0" y="0"/>
          <a:chExt cx="0" cy="0"/>
        </a:xfrm>
      </p:grpSpPr>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rgbClr val="0072C6"/>
                </a:solidFill>
              </a:defRPr>
            </a:lvl1pPr>
          </a:lstStyle>
          <a:p>
            <a:r>
              <a:rPr lang="en-US" dirty="0"/>
              <a:t>Presentation title</a:t>
            </a:r>
          </a:p>
        </p:txBody>
      </p:sp>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invGray">
          <a:xfrm>
            <a:off x="343940" y="6043943"/>
            <a:ext cx="1613565" cy="345696"/>
          </a:xfrm>
          <a:prstGeom prst="rect">
            <a:avLst/>
          </a:prstGeom>
        </p:spPr>
      </p:pic>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926756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de Photo Right">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3" name="Title 5"/>
          <p:cNvSpPr>
            <a:spLocks noGrp="1"/>
          </p:cNvSpPr>
          <p:nvPr>
            <p:ph type="title"/>
          </p:nvPr>
        </p:nvSpPr>
        <p:spPr>
          <a:xfrm>
            <a:off x="269240" y="289512"/>
            <a:ext cx="5491798"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sp>
        <p:nvSpPr>
          <p:cNvPr id="4" name="Text Placeholder 2"/>
          <p:cNvSpPr>
            <a:spLocks noGrp="1"/>
          </p:cNvSpPr>
          <p:nvPr>
            <p:ph type="body" sz="quarter" idx="10" hasCustomPrompt="1"/>
          </p:nvPr>
        </p:nvSpPr>
        <p:spPr>
          <a:xfrm>
            <a:off x="267683"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9745473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3941" y="6023859"/>
            <a:ext cx="2238697" cy="365780"/>
          </a:xfrm>
          <a:prstGeom prst="rect">
            <a:avLst/>
          </a:prstGeom>
        </p:spPr>
      </p:pic>
      <p:sp>
        <p:nvSpPr>
          <p:cNvPr id="2" name="Rectangle 1"/>
          <p:cNvSpPr/>
          <p:nvPr/>
        </p:nvSpPr>
        <p:spPr bwMode="auto">
          <a:xfrm>
            <a:off x="8635870" y="0"/>
            <a:ext cx="3556129" cy="6858000"/>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69239" y="2720520"/>
            <a:ext cx="8270507" cy="896552"/>
          </a:xfrm>
          <a:noFill/>
        </p:spPr>
        <p:txBody>
          <a:bodyPr lIns="91440" tIns="91440" rIns="91440" bIns="91440">
            <a:noAutofit/>
          </a:bodyPr>
          <a:lstStyle>
            <a:lvl1pPr marL="0" indent="0">
              <a:spcBef>
                <a:spcPts val="0"/>
              </a:spcBef>
              <a:buNone/>
              <a:defRPr sz="2745"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69238" y="1644658"/>
            <a:ext cx="8270507" cy="1075862"/>
          </a:xfrm>
          <a:noFill/>
        </p:spPr>
        <p:txBody>
          <a:bodyPr lIns="91440" tIns="91440" rIns="91440" bIns="91440" anchor="t" anchorCtr="0"/>
          <a:lstStyle>
            <a:lvl1pPr>
              <a:defRPr sz="5882" spc="-78" baseline="0">
                <a:solidFill>
                  <a:schemeClr val="bg1"/>
                </a:solidFill>
              </a:defRPr>
            </a:lvl1pPr>
          </a:lstStyle>
          <a:p>
            <a:r>
              <a:rPr lang="en-US" dirty="0"/>
              <a:t>Presentation title</a:t>
            </a:r>
          </a:p>
        </p:txBody>
      </p:sp>
      <p:grpSp>
        <p:nvGrpSpPr>
          <p:cNvPr id="49" name="Group 48"/>
          <p:cNvGrpSpPr/>
          <p:nvPr/>
        </p:nvGrpSpPr>
        <p:grpSpPr>
          <a:xfrm>
            <a:off x="9076073" y="1662045"/>
            <a:ext cx="2750426" cy="3533909"/>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56444" eaLnBrk="1" fontAlgn="auto" latinLnBrk="0" hangingPunct="1">
                  <a:lnSpc>
                    <a:spcPct val="100000"/>
                  </a:lnSpc>
                  <a:spcBef>
                    <a:spcPts val="0"/>
                  </a:spcBef>
                  <a:spcAft>
                    <a:spcPts val="0"/>
                  </a:spcAft>
                  <a:buClrTx/>
                  <a:buSzTx/>
                  <a:buFontTx/>
                  <a:buNone/>
                  <a:tabLst/>
                  <a:defRPr/>
                </a:pPr>
                <a:endParaRPr kumimoji="0" lang="en-US" sz="1883"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082351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p:nvPicPr>
        <p:blipFill>
          <a:blip r:embed="rId2"/>
          <a:stretch>
            <a:fillRect/>
          </a:stretch>
        </p:blipFill>
        <p:spPr>
          <a:xfrm>
            <a:off x="4610703" y="5782138"/>
            <a:ext cx="7056143" cy="1075862"/>
          </a:xfrm>
          <a:prstGeom prst="rect">
            <a:avLst/>
          </a:prstGeom>
        </p:spPr>
      </p:pic>
    </p:spTree>
    <p:extLst>
      <p:ext uri="{BB962C8B-B14F-4D97-AF65-F5344CB8AC3E}">
        <p14:creationId xmlns:p14="http://schemas.microsoft.com/office/powerpoint/2010/main" val="1820940007"/>
      </p:ext>
    </p:extLst>
  </p:cSld>
  <p:clrMapOvr>
    <a:masterClrMapping/>
  </p:clrMapOvr>
  <p:transition>
    <p:fade/>
  </p:transition>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0" indent="0">
              <a:spcBef>
                <a:spcPts val="588"/>
              </a:spcBef>
              <a:buFontTx/>
              <a:buNone/>
              <a:defRPr sz="1961"/>
            </a:lvl2pPr>
            <a:lvl3pPr marL="224097" indent="0">
              <a:spcBef>
                <a:spcPts val="588"/>
              </a:spcBef>
              <a:buNone/>
              <a:defRPr/>
            </a:lvl3pPr>
            <a:lvl4pPr marL="448193" indent="0">
              <a:spcBef>
                <a:spcPts val="588"/>
              </a:spcBef>
              <a:buNone/>
              <a:defRPr/>
            </a:lvl4pPr>
            <a:lvl5pPr marL="672290" indent="0">
              <a:spcBef>
                <a:spcPts val="588"/>
              </a:spcBef>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298333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358570" y="1344828"/>
            <a:ext cx="11474238" cy="2003747"/>
          </a:xfrm>
        </p:spPr>
        <p:txBody>
          <a:bodyPr>
            <a:spAutoFit/>
          </a:bodyPr>
          <a:lstStyle>
            <a:lvl1pPr marL="0" indent="0">
              <a:spcBef>
                <a:spcPts val="588"/>
              </a:spcBef>
              <a:buNone/>
              <a:defRPr sz="2745" spc="-29" baseline="0">
                <a:solidFill>
                  <a:srgbClr val="0072C6"/>
                </a:solidFill>
                <a:latin typeface="+mj-lt"/>
              </a:defRPr>
            </a:lvl1pPr>
            <a:lvl2pPr marL="224097" indent="-224097">
              <a:spcBef>
                <a:spcPts val="588"/>
              </a:spcBef>
              <a:buFont typeface="Arial" charset="0"/>
              <a:buChar char="•"/>
              <a:defRPr sz="1961"/>
            </a:lvl2pPr>
            <a:lvl3pPr marL="448193" indent="-224097">
              <a:spcBef>
                <a:spcPts val="588"/>
              </a:spcBef>
              <a:buFont typeface="Arial" charset="0"/>
              <a:buChar char="•"/>
              <a:defRPr/>
            </a:lvl3pPr>
            <a:lvl4pPr marL="672290" indent="-224097">
              <a:spcBef>
                <a:spcPts val="588"/>
              </a:spcBef>
              <a:buFont typeface="Arial" charset="0"/>
              <a:buChar char="•"/>
              <a:defRPr/>
            </a:lvl4pPr>
            <a:lvl5pPr marL="896386" indent="-224097">
              <a:spcBef>
                <a:spcPts val="588"/>
              </a:spcBef>
              <a:buFont typeface="Arial"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31639627"/>
      </p:ext>
    </p:extLst>
  </p:cSld>
  <p:clrMapOvr>
    <a:masterClrMapping/>
  </p:clrMapOvr>
  <p:transition>
    <p:fade/>
  </p:transition>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8570" y="1255173"/>
            <a:ext cx="11474238" cy="1840792"/>
          </a:xfrm>
        </p:spPr>
        <p:txBody>
          <a:bodyPr>
            <a:spAutoFit/>
          </a:bodyPr>
          <a:lstStyle>
            <a:lvl1pPr>
              <a:spcBef>
                <a:spcPts val="588"/>
              </a:spcBef>
              <a:defRPr sz="1961"/>
            </a:lvl1pPr>
            <a:lvl2pPr>
              <a:spcBef>
                <a:spcPts val="588"/>
              </a:spcBef>
              <a:defRPr sz="1961"/>
            </a:lvl2pPr>
            <a:lvl3pPr>
              <a:spcBef>
                <a:spcPts val="588"/>
              </a:spcBef>
              <a:defRPr sz="1961"/>
            </a:lvl3pPr>
            <a:lvl4pPr>
              <a:spcBef>
                <a:spcPts val="588"/>
              </a:spcBef>
              <a:defRPr sz="1961"/>
            </a:lvl4pPr>
            <a:lvl5pPr>
              <a:spcBef>
                <a:spcPts val="588"/>
              </a:spcBef>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09535107"/>
      </p:ext>
    </p:extLst>
  </p:cSld>
  <p:clrMapOvr>
    <a:masterClrMapping/>
  </p:clrMapOvr>
  <p:transition>
    <p:fade/>
  </p:transition>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69"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1"/>
              </a:buClr>
              <a:buFont typeface="Wingdings" pitchFamily="2" charset="2"/>
              <a:buNone/>
              <a:defRPr sz="2745" spc="-29" baseline="0">
                <a:solidFill>
                  <a:srgbClr val="0072C6"/>
                </a:solidFill>
                <a:latin typeface="+mj-lt"/>
              </a:defRPr>
            </a:lvl1pPr>
            <a:lvl2pPr marL="0" indent="0">
              <a:spcBef>
                <a:spcPts val="588"/>
              </a:spcBef>
              <a:buNone/>
              <a:defRPr sz="1961"/>
            </a:lvl2pPr>
            <a:lvl3pPr marL="227209" indent="0">
              <a:spcBef>
                <a:spcPts val="588"/>
              </a:spcBef>
              <a:buNone/>
              <a:tabLst/>
              <a:defRPr sz="1961"/>
            </a:lvl3pPr>
            <a:lvl4pPr marL="451306" indent="0">
              <a:spcBef>
                <a:spcPts val="588"/>
              </a:spcBef>
              <a:buNone/>
              <a:defRPr/>
            </a:lvl4pPr>
            <a:lvl5pPr marL="672290" indent="0">
              <a:spcBef>
                <a:spcPts val="588"/>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7572602"/>
      </p:ext>
    </p:extLst>
  </p:cSld>
  <p:clrMapOvr>
    <a:masterClrMapping/>
  </p:clrMapOvr>
  <p:transition>
    <p:fade/>
  </p:transition>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58570"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274974" y="1344828"/>
            <a:ext cx="5557834" cy="2003747"/>
          </a:xfrm>
        </p:spPr>
        <p:txBody>
          <a:bodyPr wrap="square">
            <a:spAutoFit/>
          </a:bodyPr>
          <a:lstStyle>
            <a:lvl1pPr marL="0" indent="0">
              <a:spcBef>
                <a:spcPts val="588"/>
              </a:spcBef>
              <a:buClr>
                <a:schemeClr val="tx2"/>
              </a:buClr>
              <a:buFont typeface="Arial" pitchFamily="34" charset="0"/>
              <a:buNone/>
              <a:defRPr sz="2745" spc="-29" baseline="0">
                <a:solidFill>
                  <a:srgbClr val="0072C6"/>
                </a:solidFill>
                <a:latin typeface="+mj-lt"/>
              </a:defRPr>
            </a:lvl1pPr>
            <a:lvl2pPr marL="224097" indent="-224097">
              <a:spcBef>
                <a:spcPts val="588"/>
              </a:spcBef>
              <a:defRPr sz="1961"/>
            </a:lvl2pPr>
            <a:lvl3pPr marL="448193" indent="-224097">
              <a:spcBef>
                <a:spcPts val="588"/>
              </a:spcBef>
              <a:tabLst/>
              <a:defRPr sz="1961"/>
            </a:lvl3pPr>
            <a:lvl4pPr marL="672290" indent="-224097">
              <a:spcBef>
                <a:spcPts val="588"/>
              </a:spcBef>
              <a:defRPr sz="1961"/>
            </a:lvl4pPr>
            <a:lvl5pPr marL="896386" indent="-224097">
              <a:spcBef>
                <a:spcPts val="588"/>
              </a:spcBef>
              <a:tabLst/>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975126"/>
      </p:ext>
    </p:extLst>
  </p:cSld>
  <p:clrMapOvr>
    <a:masterClrMapping/>
  </p:clrMapOvr>
  <p:transition>
    <p:fade/>
  </p:transition>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0586019"/>
      </p:ext>
    </p:extLst>
  </p:cSld>
  <p:clrMapOvr>
    <a:masterClrMapping/>
  </p:clrMapOvr>
  <p:transition>
    <p:fade/>
  </p:transition>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2482177626"/>
      </p:ext>
    </p:extLst>
  </p:cSld>
  <p:clrMapOvr>
    <a:masterClrMapping/>
  </p:clrMapOvr>
  <p:transition>
    <p:fade/>
  </p:transition>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571767" y="2510345"/>
            <a:ext cx="2061777" cy="206207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3" name="Text Placeholder 4"/>
          <p:cNvSpPr>
            <a:spLocks noGrp="1" noChangeAspect="1"/>
          </p:cNvSpPr>
          <p:nvPr>
            <p:ph type="body" sz="quarter" idx="18"/>
          </p:nvPr>
        </p:nvSpPr>
        <p:spPr>
          <a:xfrm>
            <a:off x="2509990" y="2510345"/>
            <a:ext cx="2061777" cy="206207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14" name="Text Placeholder 4"/>
          <p:cNvSpPr>
            <a:spLocks noGrp="1" noChangeAspect="1"/>
          </p:cNvSpPr>
          <p:nvPr>
            <p:ph type="body" sz="quarter" idx="19"/>
          </p:nvPr>
        </p:nvSpPr>
        <p:spPr>
          <a:xfrm>
            <a:off x="448212" y="2510345"/>
            <a:ext cx="2061777" cy="206207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sp>
        <p:nvSpPr>
          <p:cNvPr id="2" name="Title 1"/>
          <p:cNvSpPr>
            <a:spLocks noGrp="1"/>
          </p:cNvSpPr>
          <p:nvPr>
            <p:ph type="title"/>
          </p:nvPr>
        </p:nvSpPr>
        <p:spPr>
          <a:xfrm>
            <a:off x="358570" y="358621"/>
            <a:ext cx="11474238" cy="806897"/>
          </a:xfrm>
        </p:spPr>
        <p:txBody>
          <a:bodyPr/>
          <a:lstStyle/>
          <a:p>
            <a:r>
              <a:rPr lang="en-US"/>
              <a:t>Click to edit Master title style</a:t>
            </a:r>
            <a:endParaRPr lang="en-US" dirty="0"/>
          </a:p>
        </p:txBody>
      </p:sp>
      <p:sp>
        <p:nvSpPr>
          <p:cNvPr id="4" name="Text Placeholder 3"/>
          <p:cNvSpPr>
            <a:spLocks noGrp="1"/>
          </p:cNvSpPr>
          <p:nvPr>
            <p:ph type="body" sz="quarter" idx="10" hasCustomPrompt="1"/>
          </p:nvPr>
        </p:nvSpPr>
        <p:spPr>
          <a:xfrm>
            <a:off x="358570" y="1165517"/>
            <a:ext cx="11474238" cy="806897"/>
          </a:xfrm>
        </p:spPr>
        <p:txBody>
          <a:bodyPr/>
          <a:lstStyle>
            <a:lvl1pPr marL="0" indent="0">
              <a:buNone/>
              <a:defRPr sz="2745" spc="-29"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633544" y="2510345"/>
            <a:ext cx="2061777" cy="206207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a:t>Click to edit Master text styles</a:t>
            </a:r>
          </a:p>
        </p:txBody>
      </p:sp>
      <p:pic>
        <p:nvPicPr>
          <p:cNvPr id="8" name="Picture 7"/>
          <p:cNvPicPr>
            <a:picLocks noChangeAspect="1"/>
          </p:cNvPicPr>
          <p:nvPr/>
        </p:nvPicPr>
        <p:blipFill>
          <a:blip r:embed="rId2"/>
          <a:stretch>
            <a:fillRect/>
          </a:stretch>
        </p:blipFill>
        <p:spPr>
          <a:xfrm>
            <a:off x="3098668" y="4952827"/>
            <a:ext cx="8752592" cy="1905173"/>
          </a:xfrm>
          <a:prstGeom prst="rect">
            <a:avLst/>
          </a:prstGeom>
        </p:spPr>
      </p:pic>
    </p:spTree>
    <p:extLst>
      <p:ext uri="{BB962C8B-B14F-4D97-AF65-F5344CB8AC3E}">
        <p14:creationId xmlns:p14="http://schemas.microsoft.com/office/powerpoint/2010/main" val="1320735460"/>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de Photo Left">
    <p:spTree>
      <p:nvGrpSpPr>
        <p:cNvPr id="1" name=""/>
        <p:cNvGrpSpPr/>
        <p:nvPr/>
      </p:nvGrpSpPr>
      <p:grpSpPr>
        <a:xfrm>
          <a:off x="0" y="0"/>
          <a:ext cx="0" cy="0"/>
          <a:chOff x="0" y="0"/>
          <a:chExt cx="0" cy="0"/>
        </a:xfrm>
      </p:grpSpPr>
      <p:pic>
        <p:nvPicPr>
          <p:cNvPr id="3" name="Picture 2"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Picture Placeholder 3"/>
          <p:cNvSpPr>
            <a:spLocks noGrp="1"/>
          </p:cNvSpPr>
          <p:nvPr>
            <p:ph type="pic" sz="quarter" idx="11"/>
          </p:nvPr>
        </p:nvSpPr>
        <p:spPr>
          <a:xfrm>
            <a:off x="0" y="0"/>
            <a:ext cx="5943600" cy="6414247"/>
          </a:xfrm>
        </p:spPr>
        <p:txBody>
          <a:bodyPr/>
          <a:lstStyle/>
          <a:p>
            <a:r>
              <a:rPr lang="en-US"/>
              <a:t>Click icon to add picture</a:t>
            </a:r>
          </a:p>
        </p:txBody>
      </p:sp>
      <p:sp>
        <p:nvSpPr>
          <p:cNvPr id="5" name="Title 5"/>
          <p:cNvSpPr>
            <a:spLocks noGrp="1"/>
          </p:cNvSpPr>
          <p:nvPr>
            <p:ph type="title"/>
          </p:nvPr>
        </p:nvSpPr>
        <p:spPr>
          <a:xfrm>
            <a:off x="6320416" y="289512"/>
            <a:ext cx="5491798"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sp>
        <p:nvSpPr>
          <p:cNvPr id="6" name="Text Placeholder 2"/>
          <p:cNvSpPr>
            <a:spLocks noGrp="1"/>
          </p:cNvSpPr>
          <p:nvPr>
            <p:ph type="body" sz="quarter" idx="10" hasCustomPrompt="1"/>
          </p:nvPr>
        </p:nvSpPr>
        <p:spPr>
          <a:xfrm>
            <a:off x="6318859" y="1084506"/>
            <a:ext cx="5493355" cy="1317284"/>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7990644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58570"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6095689"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35856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1818475"/>
      </p:ext>
    </p:extLst>
  </p:cSld>
  <p:clrMapOvr>
    <a:masterClrMapping/>
  </p:clrMapOvr>
  <p:transition>
    <p:fade/>
  </p:transition>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454259" y="358621"/>
            <a:ext cx="5378549" cy="1524138"/>
          </a:xfrm>
        </p:spPr>
        <p:txBody>
          <a:bodyPr/>
          <a:lstStyle/>
          <a:p>
            <a:r>
              <a:rPr lang="en-US"/>
              <a:t>Click to edit Master title style</a:t>
            </a:r>
            <a:endParaRPr lang="en-US" dirty="0"/>
          </a:p>
        </p:txBody>
      </p:sp>
      <p:sp>
        <p:nvSpPr>
          <p:cNvPr id="4" name="Picture Placeholder 3"/>
          <p:cNvSpPr>
            <a:spLocks noGrp="1"/>
          </p:cNvSpPr>
          <p:nvPr>
            <p:ph type="pic" sz="quarter" idx="10"/>
          </p:nvPr>
        </p:nvSpPr>
        <p:spPr>
          <a:xfrm>
            <a:off x="0" y="0"/>
            <a:ext cx="6095689" cy="6858623"/>
          </a:xfrm>
        </p:spPr>
        <p:txBody>
          <a:bodyPr/>
          <a:lstStyle/>
          <a:p>
            <a:r>
              <a:rPr lang="en-US"/>
              <a:t>Click icon to add picture</a:t>
            </a:r>
          </a:p>
        </p:txBody>
      </p:sp>
      <p:sp>
        <p:nvSpPr>
          <p:cNvPr id="6" name="Text Placeholder 5"/>
          <p:cNvSpPr>
            <a:spLocks noGrp="1"/>
          </p:cNvSpPr>
          <p:nvPr>
            <p:ph type="body" sz="quarter" idx="11"/>
          </p:nvPr>
        </p:nvSpPr>
        <p:spPr>
          <a:xfrm>
            <a:off x="6454259" y="2062070"/>
            <a:ext cx="5378549" cy="185018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7751540"/>
      </p:ext>
    </p:extLst>
  </p:cSld>
  <p:clrMapOvr>
    <a:masterClrMapping/>
  </p:clrMapOvr>
  <p:transition>
    <p:fade/>
  </p:transition>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ext and illustration A">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358570" y="717242"/>
            <a:ext cx="7619611" cy="603538"/>
          </a:xfrm>
        </p:spPr>
        <p:txBody>
          <a:bodyPr>
            <a:spAutoFit/>
          </a:bodyPr>
          <a:lstStyle>
            <a:lvl1pP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3" name="Picture 2"/>
          <p:cNvPicPr>
            <a:picLocks noChangeAspect="1"/>
          </p:cNvPicPr>
          <p:nvPr/>
        </p:nvPicPr>
        <p:blipFill>
          <a:blip r:embed="rId3"/>
          <a:stretch>
            <a:fillRect/>
          </a:stretch>
        </p:blipFill>
        <p:spPr>
          <a:xfrm>
            <a:off x="4404745" y="3429311"/>
            <a:ext cx="7201599" cy="3436783"/>
          </a:xfrm>
          <a:prstGeom prst="rect">
            <a:avLst/>
          </a:prstGeom>
        </p:spPr>
      </p:pic>
    </p:spTree>
    <p:extLst>
      <p:ext uri="{BB962C8B-B14F-4D97-AF65-F5344CB8AC3E}">
        <p14:creationId xmlns:p14="http://schemas.microsoft.com/office/powerpoint/2010/main" val="1881799531"/>
      </p:ext>
    </p:extLst>
  </p:cSld>
  <p:clrMapOvr>
    <a:masterClrMapping/>
  </p:clrMapOvr>
  <p:transition>
    <p:fade/>
  </p:transition>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ext and illustration B">
    <p:spTree>
      <p:nvGrpSpPr>
        <p:cNvPr id="1" name=""/>
        <p:cNvGrpSpPr/>
        <p:nvPr/>
      </p:nvGrpSpPr>
      <p:grpSpPr>
        <a:xfrm>
          <a:off x="0" y="0"/>
          <a:ext cx="0" cy="0"/>
          <a:chOff x="0" y="0"/>
          <a:chExt cx="0" cy="0"/>
        </a:xfrm>
      </p:grpSpPr>
      <p:pic>
        <p:nvPicPr>
          <p:cNvPr id="4" name="Picture 3"/>
          <p:cNvPicPr>
            <a:picLocks/>
          </p:cNvPicPr>
          <p:nvPr/>
        </p:nvPicPr>
        <p:blipFill>
          <a:blip r:embed="rId2"/>
          <a:stretch>
            <a:fillRect/>
          </a:stretch>
        </p:blipFill>
        <p:spPr>
          <a:xfrm>
            <a:off x="0" y="0"/>
            <a:ext cx="12191377" cy="6858623"/>
          </a:xfrm>
          <a:prstGeom prst="rect">
            <a:avLst/>
          </a:prstGeom>
        </p:spPr>
      </p:pic>
      <p:sp>
        <p:nvSpPr>
          <p:cNvPr id="2" name="Title 1"/>
          <p:cNvSpPr>
            <a:spLocks noGrp="1"/>
          </p:cNvSpPr>
          <p:nvPr>
            <p:ph type="title"/>
          </p:nvPr>
        </p:nvSpPr>
        <p:spPr>
          <a:xfrm>
            <a:off x="4213197" y="717242"/>
            <a:ext cx="7619611" cy="603538"/>
          </a:xfrm>
        </p:spPr>
        <p:txBody>
          <a:bodyPr>
            <a:spAutoFit/>
          </a:bodyPr>
          <a:lstStyle>
            <a:lvl1pPr algn="r">
              <a:lnSpc>
                <a:spcPct val="100000"/>
              </a:lnSpc>
              <a:defRPr sz="2745" spc="-29" baseline="0">
                <a:solidFill>
                  <a:schemeClr val="tx1">
                    <a:lumMod val="50000"/>
                  </a:schemeClr>
                </a:solidFill>
                <a:latin typeface="+mj-lt"/>
              </a:defRPr>
            </a:lvl1pPr>
          </a:lstStyle>
          <a:p>
            <a:r>
              <a:rPr lang="en-US"/>
              <a:t>Click to edit Master title style</a:t>
            </a:r>
            <a:endParaRPr lang="en-US" dirty="0"/>
          </a:p>
        </p:txBody>
      </p:sp>
      <p:pic>
        <p:nvPicPr>
          <p:cNvPr id="6" name="Picture 5"/>
          <p:cNvPicPr>
            <a:picLocks noChangeAspect="1"/>
          </p:cNvPicPr>
          <p:nvPr/>
        </p:nvPicPr>
        <p:blipFill>
          <a:blip r:embed="rId3"/>
          <a:stretch>
            <a:fillRect/>
          </a:stretch>
        </p:blipFill>
        <p:spPr>
          <a:xfrm>
            <a:off x="642749" y="3204861"/>
            <a:ext cx="7316971" cy="2988507"/>
          </a:xfrm>
          <a:prstGeom prst="rect">
            <a:avLst/>
          </a:prstGeom>
        </p:spPr>
      </p:pic>
    </p:spTree>
    <p:extLst>
      <p:ext uri="{BB962C8B-B14F-4D97-AF65-F5344CB8AC3E}">
        <p14:creationId xmlns:p14="http://schemas.microsoft.com/office/powerpoint/2010/main" val="488479070"/>
      </p:ext>
    </p:extLst>
  </p:cSld>
  <p:clrMapOvr>
    <a:masterClrMapping/>
  </p:clrMapOvr>
  <p:transition>
    <p:fade/>
  </p:transition>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570" y="1075863"/>
            <a:ext cx="7171399" cy="1158793"/>
          </a:xfrm>
          <a:noFill/>
        </p:spPr>
        <p:txBody>
          <a:bodyPr tIns="91440" bIns="91440" anchor="t" anchorCtr="0">
            <a:spAutoFit/>
          </a:bodyPr>
          <a:lstStyle>
            <a:lvl1pPr>
              <a:defRPr sz="7058" spc="-7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0941105"/>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sz="7058" spc="-98"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69240" y="3877276"/>
            <a:ext cx="9860674" cy="778565"/>
          </a:xfrm>
          <a:noFill/>
        </p:spPr>
        <p:txBody>
          <a:bodyPr lIns="182880" tIns="146304" rIns="182880" bIns="146304">
            <a:spAutoFit/>
          </a:bodyPr>
          <a:lstStyle>
            <a:lvl1pPr marL="0" indent="0">
              <a:spcBef>
                <a:spcPts val="0"/>
              </a:spcBef>
              <a:buNone/>
              <a:defRPr sz="3529"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5835187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1158793"/>
          </a:xfrm>
          <a:noFill/>
        </p:spPr>
        <p:txBody>
          <a:bodyPr tIns="91440" bIns="91440" anchor="t" anchorCtr="0">
            <a:spAutoFit/>
          </a:bodyPr>
          <a:lstStyle>
            <a:lvl1pPr>
              <a:defRPr lang="en-US" sz="7058" b="0" kern="1200" cap="none" spc="-98"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686575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39839759"/>
      </p:ext>
    </p:extLst>
  </p:cSld>
  <p:clrMapOvr>
    <a:masterClrMapping/>
  </p:clrMapOvr>
  <p:transition>
    <p:fade/>
  </p:transition>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73822"/>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58570" y="1344828"/>
            <a:ext cx="11474238" cy="2003747"/>
          </a:xfrm>
        </p:spPr>
        <p:txBody>
          <a:bodyPr>
            <a:spAutoFit/>
          </a:bodyPr>
          <a:lstStyle>
            <a:lvl1pPr marL="0" indent="0">
              <a:spcBef>
                <a:spcPts val="588"/>
              </a:spcBef>
              <a:buNone/>
              <a:defRPr sz="3137">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4097"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48193"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72290"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896386" indent="0">
              <a:spcBef>
                <a:spcPts val="588"/>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7529044"/>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List">
    <p:spTree>
      <p:nvGrpSpPr>
        <p:cNvPr id="1" name=""/>
        <p:cNvGrpSpPr/>
        <p:nvPr/>
      </p:nvGrpSpPr>
      <p:grpSpPr>
        <a:xfrm>
          <a:off x="0" y="0"/>
          <a:ext cx="0" cy="0"/>
          <a:chOff x="0" y="0"/>
          <a:chExt cx="0" cy="0"/>
        </a:xfrm>
      </p:grpSpPr>
      <p:pic>
        <p:nvPicPr>
          <p:cNvPr id="6" name="Picture 5"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Picture Placeholder 3"/>
          <p:cNvSpPr>
            <a:spLocks noGrp="1"/>
          </p:cNvSpPr>
          <p:nvPr>
            <p:ph type="pic" sz="quarter" idx="11"/>
          </p:nvPr>
        </p:nvSpPr>
        <p:spPr>
          <a:xfrm>
            <a:off x="6248400" y="0"/>
            <a:ext cx="5943600" cy="6414247"/>
          </a:xfrm>
        </p:spPr>
        <p:txBody>
          <a:bodyPr/>
          <a:lstStyle/>
          <a:p>
            <a:r>
              <a:rPr lang="en-US"/>
              <a:t>Click icon to add picture</a:t>
            </a:r>
          </a:p>
        </p:txBody>
      </p:sp>
      <p:sp>
        <p:nvSpPr>
          <p:cNvPr id="4" name="Title 5"/>
          <p:cNvSpPr>
            <a:spLocks noGrp="1"/>
          </p:cNvSpPr>
          <p:nvPr>
            <p:ph type="title"/>
          </p:nvPr>
        </p:nvSpPr>
        <p:spPr>
          <a:xfrm>
            <a:off x="269240" y="289512"/>
            <a:ext cx="5491798"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sp>
        <p:nvSpPr>
          <p:cNvPr id="5" name="Text Placeholder 2"/>
          <p:cNvSpPr>
            <a:spLocks noGrp="1"/>
          </p:cNvSpPr>
          <p:nvPr>
            <p:ph type="body" sz="quarter" idx="10" hasCustomPrompt="1"/>
          </p:nvPr>
        </p:nvSpPr>
        <p:spPr>
          <a:xfrm>
            <a:off x="267683" y="1084505"/>
            <a:ext cx="5493355" cy="946926"/>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0"/>
            <a:r>
              <a:rPr lang="en-US"/>
              <a:t>Edit Master text styles</a:t>
            </a:r>
          </a:p>
          <a:p>
            <a:pPr lvl="1"/>
            <a:r>
              <a:rPr lang="en-US"/>
              <a:t>Second level</a:t>
            </a:r>
          </a:p>
        </p:txBody>
      </p:sp>
      <p:sp>
        <p:nvSpPr>
          <p:cNvPr id="7" name="Text Placeholder 2"/>
          <p:cNvSpPr>
            <a:spLocks noGrp="1"/>
          </p:cNvSpPr>
          <p:nvPr>
            <p:ph type="body" sz="quarter" idx="12" hasCustomPrompt="1"/>
          </p:nvPr>
        </p:nvSpPr>
        <p:spPr>
          <a:xfrm>
            <a:off x="267683" y="2926751"/>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8" name="cloud">
            <a:extLst>
              <a:ext uri="{FF2B5EF4-FFF2-40B4-BE49-F238E27FC236}">
                <a16:creationId xmlns:a16="http://schemas.microsoft.com/office/drawing/2014/main" id="{9E29AF18-9A42-483A-921D-C3A5B3D9CD3E}"/>
              </a:ext>
            </a:extLst>
          </p:cNvPr>
          <p:cNvSpPr>
            <a:spLocks noChangeAspect="1"/>
          </p:cNvSpPr>
          <p:nvPr userDrawn="1"/>
        </p:nvSpPr>
        <p:spPr bwMode="auto">
          <a:xfrm>
            <a:off x="484086" y="2993139"/>
            <a:ext cx="502920" cy="320409"/>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10" name="Text Placeholder 2"/>
          <p:cNvSpPr>
            <a:spLocks noGrp="1"/>
          </p:cNvSpPr>
          <p:nvPr>
            <p:ph type="body" sz="quarter" idx="13" hasCustomPrompt="1"/>
          </p:nvPr>
        </p:nvSpPr>
        <p:spPr>
          <a:xfrm>
            <a:off x="267683" y="3841150"/>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1" name="Text Placeholder 2"/>
          <p:cNvSpPr>
            <a:spLocks noGrp="1"/>
          </p:cNvSpPr>
          <p:nvPr>
            <p:ph type="body" sz="quarter" idx="14" hasCustomPrompt="1"/>
          </p:nvPr>
        </p:nvSpPr>
        <p:spPr>
          <a:xfrm>
            <a:off x="267683" y="4742103"/>
            <a:ext cx="5493355" cy="415498"/>
          </a:xfrm>
        </p:spPr>
        <p:txBody>
          <a:bodyPr/>
          <a:lstStyle>
            <a:lvl1pPr marL="0" indent="0">
              <a:spcAft>
                <a:spcPts val="1000"/>
              </a:spcAft>
              <a:buNone/>
              <a:defRPr sz="2600" b="0" i="0">
                <a:solidFill>
                  <a:srgbClr val="00BCF3"/>
                </a:solidFill>
                <a:latin typeface="Segoe UI Light" charset="0"/>
                <a:ea typeface="Segoe UI Light" charset="0"/>
                <a:cs typeface="Segoe UI Light" charset="0"/>
              </a:defRPr>
            </a:lvl1pPr>
            <a:lvl2pPr marL="224096" indent="0">
              <a:lnSpc>
                <a:spcPts val="1800"/>
              </a:lnSpc>
              <a:spcAft>
                <a:spcPts val="1000"/>
              </a:spcAft>
              <a:buNone/>
              <a:defRPr sz="1400" b="0" i="0">
                <a:solidFill>
                  <a:schemeClr val="tx1">
                    <a:lumMod val="50000"/>
                  </a:schemeClr>
                </a:solidFill>
                <a:latin typeface="Segoe UI Semilight" charset="0"/>
                <a:ea typeface="Segoe UI Semilight" charset="0"/>
                <a:cs typeface="Segoe UI Semilight" charset="0"/>
              </a:defRPr>
            </a:lvl2pPr>
            <a:lvl3pPr marL="619643" indent="-171450">
              <a:lnSpc>
                <a:spcPts val="1600"/>
              </a:lnSpc>
              <a:spcAft>
                <a:spcPts val="500"/>
              </a:spcAft>
              <a:buFont typeface="Arial" charset="0"/>
              <a:buChar char="•"/>
              <a:defRPr sz="1200" b="0" i="0">
                <a:latin typeface="Segoe UI" charset="0"/>
                <a:ea typeface="Segoe UI" charset="0"/>
                <a:cs typeface="Segoe UI" charset="0"/>
              </a:defRPr>
            </a:lvl3pPr>
            <a:lvl4pPr marL="672289" indent="0">
              <a:buNone/>
              <a:defRPr/>
            </a:lvl4pPr>
            <a:lvl5pPr marL="896386" indent="0">
              <a:buNone/>
              <a:defRPr/>
            </a:lvl5pPr>
          </a:lstStyle>
          <a:p>
            <a:pPr lvl="1"/>
            <a:r>
              <a:rPr lang="en-US"/>
              <a:t>	Second level</a:t>
            </a:r>
          </a:p>
        </p:txBody>
      </p:sp>
      <p:sp>
        <p:nvSpPr>
          <p:cNvPr id="12" name="binary">
            <a:extLst>
              <a:ext uri="{FF2B5EF4-FFF2-40B4-BE49-F238E27FC236}">
                <a16:creationId xmlns:a16="http://schemas.microsoft.com/office/drawing/2014/main" id="{3570C9EE-A8F1-4C55-ABDC-DF5147E52CFD}"/>
              </a:ext>
            </a:extLst>
          </p:cNvPr>
          <p:cNvSpPr>
            <a:spLocks noChangeAspect="1" noEditPoints="1"/>
          </p:cNvSpPr>
          <p:nvPr userDrawn="1"/>
        </p:nvSpPr>
        <p:spPr bwMode="auto">
          <a:xfrm>
            <a:off x="544522" y="3896381"/>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bot_3">
            <a:extLst>
              <a:ext uri="{FF2B5EF4-FFF2-40B4-BE49-F238E27FC236}">
                <a16:creationId xmlns:a16="http://schemas.microsoft.com/office/drawing/2014/main" id="{9156286E-D693-4AE0-90E2-A212223D33F8}"/>
              </a:ext>
            </a:extLst>
          </p:cNvPr>
          <p:cNvSpPr>
            <a:spLocks noChangeAspect="1" noEditPoints="1"/>
          </p:cNvSpPr>
          <p:nvPr userDrawn="1"/>
        </p:nvSpPr>
        <p:spPr bwMode="auto">
          <a:xfrm>
            <a:off x="457200" y="4787220"/>
            <a:ext cx="509767" cy="365760"/>
          </a:xfrm>
          <a:custGeom>
            <a:avLst/>
            <a:gdLst>
              <a:gd name="T0" fmla="*/ 134 w 420"/>
              <a:gd name="T1" fmla="*/ 154 h 302"/>
              <a:gd name="T2" fmla="*/ 157 w 420"/>
              <a:gd name="T3" fmla="*/ 131 h 302"/>
              <a:gd name="T4" fmla="*/ 180 w 420"/>
              <a:gd name="T5" fmla="*/ 154 h 302"/>
              <a:gd name="T6" fmla="*/ 157 w 420"/>
              <a:gd name="T7" fmla="*/ 177 h 302"/>
              <a:gd name="T8" fmla="*/ 134 w 420"/>
              <a:gd name="T9" fmla="*/ 154 h 302"/>
              <a:gd name="T10" fmla="*/ 241 w 420"/>
              <a:gd name="T11" fmla="*/ 154 h 302"/>
              <a:gd name="T12" fmla="*/ 264 w 420"/>
              <a:gd name="T13" fmla="*/ 177 h 302"/>
              <a:gd name="T14" fmla="*/ 287 w 420"/>
              <a:gd name="T15" fmla="*/ 154 h 302"/>
              <a:gd name="T16" fmla="*/ 264 w 420"/>
              <a:gd name="T17" fmla="*/ 131 h 302"/>
              <a:gd name="T18" fmla="*/ 241 w 420"/>
              <a:gd name="T19" fmla="*/ 154 h 302"/>
              <a:gd name="T20" fmla="*/ 276 w 420"/>
              <a:gd name="T21" fmla="*/ 302 h 302"/>
              <a:gd name="T22" fmla="*/ 410 w 420"/>
              <a:gd name="T23" fmla="*/ 168 h 302"/>
              <a:gd name="T24" fmla="*/ 410 w 420"/>
              <a:gd name="T25" fmla="*/ 132 h 302"/>
              <a:gd name="T26" fmla="*/ 276 w 420"/>
              <a:gd name="T27" fmla="*/ 0 h 302"/>
              <a:gd name="T28" fmla="*/ 144 w 420"/>
              <a:gd name="T29" fmla="*/ 0 h 302"/>
              <a:gd name="T30" fmla="*/ 10 w 420"/>
              <a:gd name="T31" fmla="*/ 132 h 302"/>
              <a:gd name="T32" fmla="*/ 10 w 420"/>
              <a:gd name="T33" fmla="*/ 168 h 302"/>
              <a:gd name="T34" fmla="*/ 145 w 420"/>
              <a:gd name="T35" fmla="*/ 302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0" h="302">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a:solidFill>
              <a:srgbClr val="00BCF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54333066"/>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343940" y="5446242"/>
            <a:ext cx="11474238" cy="935484"/>
          </a:xfrm>
          <a:prstGeom prst="rect">
            <a:avLst/>
          </a:prstGeom>
          <a:noFill/>
          <a:ln w="12700">
            <a:noFill/>
            <a:miter lim="800000"/>
            <a:headEnd type="none" w="sm" len="sm"/>
            <a:tailEnd type="none" w="sm" len="sm"/>
          </a:ln>
          <a:effectLst/>
        </p:spPr>
        <p:txBody>
          <a:bodyPr vert="horz" wrap="square" lIns="89642" tIns="89642" rIns="89642" bIns="89642" numCol="1" anchor="t" anchorCtr="0" compatLnSpc="1">
            <a:prstTxWarp prst="textNoShape">
              <a:avLst/>
            </a:prstTxWarp>
            <a:spAutoFit/>
          </a:bodyPr>
          <a:lstStyle/>
          <a:p>
            <a:pPr defTabSz="913924" eaLnBrk="0" hangingPunct="0"/>
            <a:r>
              <a:rPr lang="en-US" sz="980" baseline="0" dirty="0">
                <a:solidFill>
                  <a:schemeClr val="bg1"/>
                </a:solidFill>
                <a:cs typeface="Segoe UI" pitchFamily="34" charset="0"/>
              </a:rPr>
              <a:t>© 2016 Microsoft Corporation. All rights reserved. The text in this document is available under the Creative Commons Attribution 3.0 License, additional terms may apply.  All other content contained in this document (including, without limitation, trademarks, logos, images, etc.) are not included within the Creative Commons license grant.  This document does not provide you with any legal rights to any intellectual property in any Microsoft product. You may copy and use this document for your internal, reference purposes.  </a:t>
            </a:r>
          </a:p>
          <a:p>
            <a:pPr defTabSz="913924" eaLnBrk="0" hangingPunct="0"/>
            <a:r>
              <a:rPr lang="en-US" sz="980" baseline="0" dirty="0">
                <a:solidFill>
                  <a:schemeClr val="bg1"/>
                </a:solidFill>
                <a:cs typeface="Segoe UI" pitchFamily="34" charset="0"/>
              </a:rPr>
              <a:t>This document is provided "as-is." Information and views expressed in this document, including URL and other Internet Web site references, may change without notice. You bear the risk of using it. Some examples are for illustration only and are fictitious. No real association is intended or inferred. Microsoft makes no warranties, express or implied, with respect to the information provided here.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5"/>
          </a:xfrm>
          <a:prstGeom prst="rect">
            <a:avLst/>
          </a:prstGeom>
        </p:spPr>
      </p:pic>
      <p:pic>
        <p:nvPicPr>
          <p:cNvPr id="4" name="MS logo white - EMF" descr="Microsoft logo white text version">
            <a:extLst>
              <a:ext uri="{FF2B5EF4-FFF2-40B4-BE49-F238E27FC236}">
                <a16:creationId xmlns:a16="http://schemas.microsoft.com/office/drawing/2014/main" id="{DCB6586A-D90E-4EA7-BC45-299110DEEE6F}"/>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
        <p:nvSpPr>
          <p:cNvPr id="6" name="Text Box 3" descr="This is a copyright notice that should be included on the final slide.">
            <a:extLst>
              <a:ext uri="{FF2B5EF4-FFF2-40B4-BE49-F238E27FC236}">
                <a16:creationId xmlns:a16="http://schemas.microsoft.com/office/drawing/2014/main" id="{4005E33C-67F6-4D07-B228-DC495ADB8F61}"/>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99463231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58570" y="1344828"/>
            <a:ext cx="11474238" cy="1840792"/>
          </a:xfrm>
          <a:prstGeom prst="rect">
            <a:avLst/>
          </a:prstGeom>
        </p:spPr>
        <p:txBody>
          <a:bodyPr>
            <a:spAutoFit/>
          </a:bodyPr>
          <a:lstStyle>
            <a:lvl1pPr marL="224097"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4819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72290"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96386"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20483" indent="-224097">
              <a:spcBef>
                <a:spcPts val="588"/>
              </a:spcBef>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141381"/>
            <a:ext cx="12192001" cy="717242"/>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13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25787006"/>
      </p:ext>
    </p:extLst>
  </p:cSld>
  <p:clrMapOvr>
    <a:overrideClrMapping bg1="dk1" tx1="lt1" bg2="dk2" tx2="lt2" accent1="accent1" accent2="accent2" accent3="accent3" accent4="accent4" accent5="accent5" accent6="accent6" hlink="hlink" folHlink="folHlink"/>
  </p:clrMapOvr>
  <p:transition>
    <p:fade/>
  </p:transition>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3639466"/>
            <a:ext cx="10515600" cy="923010"/>
          </a:xfrm>
        </p:spPr>
        <p:txBody>
          <a:bodyPr anchor="b"/>
          <a:lstStyle>
            <a:lvl1pPr>
              <a:defRPr sz="5998"/>
            </a:lvl1pPr>
          </a:lstStyle>
          <a:p>
            <a:r>
              <a:rPr lang="en-US"/>
              <a:t>Click to edit Master title style</a:t>
            </a:r>
          </a:p>
        </p:txBody>
      </p:sp>
      <p:sp>
        <p:nvSpPr>
          <p:cNvPr id="3" name="Text Placeholder 2"/>
          <p:cNvSpPr>
            <a:spLocks noGrp="1"/>
          </p:cNvSpPr>
          <p:nvPr>
            <p:ph type="body" idx="1"/>
          </p:nvPr>
        </p:nvSpPr>
        <p:spPr>
          <a:xfrm>
            <a:off x="831850" y="4589464"/>
            <a:ext cx="10515600" cy="369332"/>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1" y="6356351"/>
            <a:ext cx="2743200" cy="365125"/>
          </a:xfrm>
          <a:prstGeom prst="rect">
            <a:avLst/>
          </a:prstGeom>
        </p:spPr>
        <p:txBody>
          <a:bodyPr/>
          <a:lstStyle/>
          <a:p>
            <a:fld id="{2DA03090-7B89-A74E-99C5-5089F8C49D4E}" type="datetimeFigureOut">
              <a:rPr lang="en-US" smtClean="0"/>
              <a:t>8/11/2020</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A09287FE-EFB6-1049-A797-1D06AF3C46A9}" type="slidenum">
              <a:rPr lang="en-US" smtClean="0"/>
              <a:t>‹#›</a:t>
            </a:fld>
            <a:endParaRPr lang="en-US"/>
          </a:p>
        </p:txBody>
      </p:sp>
    </p:spTree>
    <p:extLst>
      <p:ext uri="{BB962C8B-B14F-4D97-AF65-F5344CB8AC3E}">
        <p14:creationId xmlns:p14="http://schemas.microsoft.com/office/powerpoint/2010/main" val="1461363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xagon Grid">
    <p:spTree>
      <p:nvGrpSpPr>
        <p:cNvPr id="1" name=""/>
        <p:cNvGrpSpPr/>
        <p:nvPr/>
      </p:nvGrpSpPr>
      <p:grpSpPr>
        <a:xfrm>
          <a:off x="0" y="0"/>
          <a:ext cx="0" cy="0"/>
          <a:chOff x="0" y="0"/>
          <a:chExt cx="0" cy="0"/>
        </a:xfrm>
      </p:grpSpPr>
      <p:pic>
        <p:nvPicPr>
          <p:cNvPr id="12" name="Picture 11" descr="A picture containing indoor, tiled, sitting, photo&#10;&#10;Description automatically generated">
            <a:extLst>
              <a:ext uri="{FF2B5EF4-FFF2-40B4-BE49-F238E27FC236}">
                <a16:creationId xmlns:a16="http://schemas.microsoft.com/office/drawing/2014/main" id="{60BB5456-6364-F445-88A6-35130C661C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itle 5"/>
          <p:cNvSpPr>
            <a:spLocks noGrp="1"/>
          </p:cNvSpPr>
          <p:nvPr>
            <p:ph type="title"/>
          </p:nvPr>
        </p:nvSpPr>
        <p:spPr>
          <a:xfrm>
            <a:off x="269240" y="289512"/>
            <a:ext cx="11655840"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grpSp>
        <p:nvGrpSpPr>
          <p:cNvPr id="33" name="Group 32"/>
          <p:cNvGrpSpPr/>
          <p:nvPr userDrawn="1"/>
        </p:nvGrpSpPr>
        <p:grpSpPr>
          <a:xfrm>
            <a:off x="462900" y="1233801"/>
            <a:ext cx="11236042" cy="4938399"/>
            <a:chOff x="462899" y="1206907"/>
            <a:chExt cx="11370513" cy="4939901"/>
          </a:xfrm>
        </p:grpSpPr>
        <p:sp>
          <p:nvSpPr>
            <p:cNvPr id="15" name="Hexagon 14"/>
            <p:cNvSpPr/>
            <p:nvPr userDrawn="1"/>
          </p:nvSpPr>
          <p:spPr bwMode="auto">
            <a:xfrm>
              <a:off x="462899" y="2215436"/>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6" name="Hexagon 15"/>
            <p:cNvSpPr/>
            <p:nvPr userDrawn="1"/>
          </p:nvSpPr>
          <p:spPr bwMode="auto">
            <a:xfrm>
              <a:off x="2298790" y="3209018"/>
              <a:ext cx="2251800" cy="194120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Hexagon 16"/>
            <p:cNvSpPr/>
            <p:nvPr userDrawn="1"/>
          </p:nvSpPr>
          <p:spPr bwMode="auto">
            <a:xfrm>
              <a:off x="411427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Hexagon 17"/>
            <p:cNvSpPr/>
            <p:nvPr userDrawn="1"/>
          </p:nvSpPr>
          <p:spPr bwMode="auto">
            <a:xfrm>
              <a:off x="5936722" y="3209018"/>
              <a:ext cx="2251800" cy="194120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9" name="Hexagon 18"/>
            <p:cNvSpPr/>
            <p:nvPr userDrawn="1"/>
          </p:nvSpPr>
          <p:spPr bwMode="auto">
            <a:xfrm>
              <a:off x="7759167" y="2201989"/>
              <a:ext cx="2251800" cy="1941207"/>
            </a:xfrm>
            <a:prstGeom prst="hexagon">
              <a:avLst/>
            </a:prstGeom>
            <a:solidFill>
              <a:srgbClr val="00BCF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Hexagon 19"/>
            <p:cNvSpPr/>
            <p:nvPr userDrawn="1"/>
          </p:nvSpPr>
          <p:spPr bwMode="auto">
            <a:xfrm>
              <a:off x="9581612" y="3209018"/>
              <a:ext cx="2251800" cy="1941207"/>
            </a:xfrm>
            <a:prstGeom prst="hexag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9" name="Hexagon 28"/>
            <p:cNvSpPr/>
            <p:nvPr userDrawn="1"/>
          </p:nvSpPr>
          <p:spPr bwMode="auto">
            <a:xfrm>
              <a:off x="2291699"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0" name="Hexagon 29"/>
            <p:cNvSpPr/>
            <p:nvPr userDrawn="1"/>
          </p:nvSpPr>
          <p:spPr bwMode="auto">
            <a:xfrm>
              <a:off x="41070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Hexagon 30"/>
            <p:cNvSpPr/>
            <p:nvPr userDrawn="1"/>
          </p:nvSpPr>
          <p:spPr bwMode="auto">
            <a:xfrm>
              <a:off x="5935852" y="1206907"/>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Hexagon 31"/>
            <p:cNvSpPr/>
            <p:nvPr userDrawn="1"/>
          </p:nvSpPr>
          <p:spPr bwMode="auto">
            <a:xfrm>
              <a:off x="7764652" y="4205601"/>
              <a:ext cx="2251800" cy="1941207"/>
            </a:xfrm>
            <a:prstGeom prst="hexagon">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03323948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7" name="Picture 6"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 Placeholder 3"/>
          <p:cNvSpPr>
            <a:spLocks noGrp="1"/>
          </p:cNvSpPr>
          <p:nvPr>
            <p:ph type="body" sz="quarter" idx="10"/>
          </p:nvPr>
        </p:nvSpPr>
        <p:spPr>
          <a:xfrm>
            <a:off x="269239" y="1101565"/>
            <a:ext cx="5557834" cy="1354944"/>
          </a:xfrm>
        </p:spPr>
        <p:txBody>
          <a:bodyPr wrap="square">
            <a:spAutoFit/>
          </a:bodyPr>
          <a:lstStyle>
            <a:lvl1pPr marL="0" indent="0">
              <a:spcBef>
                <a:spcPts val="1200"/>
              </a:spcBef>
              <a:buClr>
                <a:schemeClr val="tx1"/>
              </a:buClr>
              <a:buFont typeface="Wingdings" panose="05000000000000000000" pitchFamily="2" charset="2"/>
              <a:buNone/>
              <a:defRPr sz="1765" b="0">
                <a:latin typeface="+mn-lt"/>
              </a:defRPr>
            </a:lvl1pPr>
            <a:lvl2pPr marL="250553" indent="0">
              <a:buFont typeface="Wingdings" panose="05000000000000000000" pitchFamily="2" charset="2"/>
              <a:buNone/>
              <a:defRPr sz="1372" b="0"/>
            </a:lvl2pPr>
            <a:lvl3pPr marL="441968" indent="0">
              <a:buFont typeface="Wingdings" panose="05000000000000000000" pitchFamily="2" charset="2"/>
              <a:buNone/>
              <a:tabLst/>
              <a:defRPr sz="1372" b="0"/>
            </a:lvl3pPr>
            <a:lvl4pPr marL="639608" indent="0">
              <a:buFont typeface="Wingdings" panose="05000000000000000000" pitchFamily="2" charset="2"/>
              <a:buNone/>
              <a:defRPr sz="1372" b="0"/>
            </a:lvl4pPr>
            <a:lvl5pPr marL="837250" indent="0">
              <a:buFont typeface="Wingdings" panose="05000000000000000000" pitchFamily="2" charset="2"/>
              <a:buNone/>
              <a:tabLst/>
              <a:defRPr sz="1372"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368263" y="1101565"/>
            <a:ext cx="5557834" cy="1789491"/>
          </a:xfrm>
        </p:spPr>
        <p:txBody>
          <a:bodyPr wrap="square">
            <a:spAutoFit/>
          </a:bodyPr>
          <a:lstStyle>
            <a:lvl1pPr marL="0" indent="0">
              <a:spcBef>
                <a:spcPts val="1200"/>
              </a:spcBef>
              <a:buClr>
                <a:schemeClr val="tx1"/>
              </a:buClr>
              <a:buFont typeface="Arial" panose="020B0604020202020204" pitchFamily="34" charset="0"/>
              <a:buNone/>
              <a:defRPr lang="en-US" sz="1765"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1372"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1372"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
        <p:nvSpPr>
          <p:cNvPr id="6" name="Title 5"/>
          <p:cNvSpPr>
            <a:spLocks noGrp="1"/>
          </p:cNvSpPr>
          <p:nvPr>
            <p:ph type="title"/>
          </p:nvPr>
        </p:nvSpPr>
        <p:spPr>
          <a:xfrm>
            <a:off x="269240" y="289512"/>
            <a:ext cx="11655840"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3604099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00BCF3"/>
        </a:solidFill>
        <a:effectLst/>
      </p:bgPr>
    </p:bg>
    <p:spTree>
      <p:nvGrpSpPr>
        <p:cNvPr id="1" name=""/>
        <p:cNvGrpSpPr/>
        <p:nvPr/>
      </p:nvGrpSpPr>
      <p:grpSpPr>
        <a:xfrm>
          <a:off x="0" y="0"/>
          <a:ext cx="0" cy="0"/>
          <a:chOff x="0" y="0"/>
          <a:chExt cx="0" cy="0"/>
        </a:xfrm>
      </p:grpSpPr>
      <p:pic>
        <p:nvPicPr>
          <p:cNvPr id="5" name="Picture 4" descr="A picture containing indoor, tiled, sitting, photo&#10;&#10;Description automatically generated">
            <a:extLst>
              <a:ext uri="{FF2B5EF4-FFF2-40B4-BE49-F238E27FC236}">
                <a16:creationId xmlns:a16="http://schemas.microsoft.com/office/drawing/2014/main" id="{092E1B8A-B559-CF4E-9166-877D5D974A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5"/>
          <p:cNvSpPr>
            <a:spLocks noGrp="1"/>
          </p:cNvSpPr>
          <p:nvPr>
            <p:ph type="title"/>
          </p:nvPr>
        </p:nvSpPr>
        <p:spPr>
          <a:xfrm>
            <a:off x="269240" y="289512"/>
            <a:ext cx="11655840" cy="732464"/>
          </a:xfrm>
        </p:spPr>
        <p:txBody>
          <a:bodyPr/>
          <a:lstStyle>
            <a:lvl1pPr>
              <a:defRPr sz="4500" b="1" i="0">
                <a:solidFill>
                  <a:srgbClr val="0078D7"/>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7945184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theme" Target="../theme/theme2.xml"/><Relationship Id="rId1" Type="http://schemas.openxmlformats.org/officeDocument/2006/relationships/slideLayout" Target="../slideLayouts/slideLayout37.xml"/></Relationships>
</file>

<file path=ppt/slideMasters/_rels/slideMaster3.xml.rels><?xml version="1.0" encoding="UTF-8" standalone="yes"?>
<Relationships xmlns="http://schemas.openxmlformats.org/package/2006/relationships"><Relationship Id="rId26" Type="http://schemas.openxmlformats.org/officeDocument/2006/relationships/theme" Target="../theme/theme3.xml"/><Relationship Id="rId21" Type="http://schemas.openxmlformats.org/officeDocument/2006/relationships/slideLayout" Target="../slideLayouts/slideLayout58.xml"/><Relationship Id="rId34" Type="http://schemas.openxmlformats.org/officeDocument/2006/relationships/tags" Target="../tags/tag8.xml"/><Relationship Id="rId42" Type="http://schemas.openxmlformats.org/officeDocument/2006/relationships/tags" Target="../tags/tag16.xml"/><Relationship Id="rId47" Type="http://schemas.openxmlformats.org/officeDocument/2006/relationships/tags" Target="../tags/tag21.xml"/><Relationship Id="rId50" Type="http://schemas.openxmlformats.org/officeDocument/2006/relationships/tags" Target="../tags/tag24.xml"/><Relationship Id="rId55" Type="http://schemas.openxmlformats.org/officeDocument/2006/relationships/tags" Target="../tags/tag29.xml"/><Relationship Id="rId63" Type="http://schemas.openxmlformats.org/officeDocument/2006/relationships/tags" Target="../tags/tag37.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9" Type="http://schemas.openxmlformats.org/officeDocument/2006/relationships/tags" Target="../tags/tag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tags" Target="../tags/tag6.xml"/><Relationship Id="rId37" Type="http://schemas.openxmlformats.org/officeDocument/2006/relationships/tags" Target="../tags/tag11.xml"/><Relationship Id="rId40" Type="http://schemas.openxmlformats.org/officeDocument/2006/relationships/tags" Target="../tags/tag14.xml"/><Relationship Id="rId45" Type="http://schemas.openxmlformats.org/officeDocument/2006/relationships/tags" Target="../tags/tag19.xml"/><Relationship Id="rId53" Type="http://schemas.openxmlformats.org/officeDocument/2006/relationships/tags" Target="../tags/tag27.xml"/><Relationship Id="rId58" Type="http://schemas.openxmlformats.org/officeDocument/2006/relationships/tags" Target="../tags/tag32.xml"/><Relationship Id="rId5" Type="http://schemas.openxmlformats.org/officeDocument/2006/relationships/slideLayout" Target="../slideLayouts/slideLayout42.xml"/><Relationship Id="rId61" Type="http://schemas.openxmlformats.org/officeDocument/2006/relationships/tags" Target="../tags/tag35.xml"/><Relationship Id="rId19" Type="http://schemas.openxmlformats.org/officeDocument/2006/relationships/slideLayout" Target="../slideLayouts/slideLayout5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tags" Target="../tags/tag1.xml"/><Relationship Id="rId30" Type="http://schemas.openxmlformats.org/officeDocument/2006/relationships/tags" Target="../tags/tag4.xml"/><Relationship Id="rId35" Type="http://schemas.openxmlformats.org/officeDocument/2006/relationships/tags" Target="../tags/tag9.xml"/><Relationship Id="rId43" Type="http://schemas.openxmlformats.org/officeDocument/2006/relationships/tags" Target="../tags/tag17.xml"/><Relationship Id="rId48" Type="http://schemas.openxmlformats.org/officeDocument/2006/relationships/tags" Target="../tags/tag22.xml"/><Relationship Id="rId56" Type="http://schemas.openxmlformats.org/officeDocument/2006/relationships/tags" Target="../tags/tag30.xml"/><Relationship Id="rId64" Type="http://schemas.openxmlformats.org/officeDocument/2006/relationships/tags" Target="../tags/tag38.xml"/><Relationship Id="rId8" Type="http://schemas.openxmlformats.org/officeDocument/2006/relationships/slideLayout" Target="../slideLayouts/slideLayout45.xml"/><Relationship Id="rId51" Type="http://schemas.openxmlformats.org/officeDocument/2006/relationships/tags" Target="../tags/tag2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tags" Target="../tags/tag7.xml"/><Relationship Id="rId38" Type="http://schemas.openxmlformats.org/officeDocument/2006/relationships/tags" Target="../tags/tag12.xml"/><Relationship Id="rId46" Type="http://schemas.openxmlformats.org/officeDocument/2006/relationships/tags" Target="../tags/tag20.xml"/><Relationship Id="rId59" Type="http://schemas.openxmlformats.org/officeDocument/2006/relationships/tags" Target="../tags/tag33.xml"/><Relationship Id="rId20" Type="http://schemas.openxmlformats.org/officeDocument/2006/relationships/slideLayout" Target="../slideLayouts/slideLayout57.xml"/><Relationship Id="rId41" Type="http://schemas.openxmlformats.org/officeDocument/2006/relationships/tags" Target="../tags/tag15.xml"/><Relationship Id="rId54" Type="http://schemas.openxmlformats.org/officeDocument/2006/relationships/tags" Target="../tags/tag28.xml"/><Relationship Id="rId62" Type="http://schemas.openxmlformats.org/officeDocument/2006/relationships/tags" Target="../tags/tag36.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tags" Target="../tags/tag2.xml"/><Relationship Id="rId36" Type="http://schemas.openxmlformats.org/officeDocument/2006/relationships/tags" Target="../tags/tag10.xml"/><Relationship Id="rId49" Type="http://schemas.openxmlformats.org/officeDocument/2006/relationships/tags" Target="../tags/tag23.xml"/><Relationship Id="rId57" Type="http://schemas.openxmlformats.org/officeDocument/2006/relationships/tags" Target="../tags/tag31.xml"/><Relationship Id="rId10" Type="http://schemas.openxmlformats.org/officeDocument/2006/relationships/slideLayout" Target="../slideLayouts/slideLayout47.xml"/><Relationship Id="rId31" Type="http://schemas.openxmlformats.org/officeDocument/2006/relationships/tags" Target="../tags/tag5.xml"/><Relationship Id="rId44" Type="http://schemas.openxmlformats.org/officeDocument/2006/relationships/tags" Target="../tags/tag18.xml"/><Relationship Id="rId52" Type="http://schemas.openxmlformats.org/officeDocument/2006/relationships/tags" Target="../tags/tag26.xml"/><Relationship Id="rId60" Type="http://schemas.openxmlformats.org/officeDocument/2006/relationships/tags" Target="../tags/tag34.xml"/><Relationship Id="rId65" Type="http://schemas.openxmlformats.org/officeDocument/2006/relationships/tags" Target="../tags/tag39.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9" Type="http://schemas.openxmlformats.org/officeDocument/2006/relationships/tags" Target="../tags/tag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449833"/>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888769"/>
            <a:ext cx="11653521" cy="128855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3080676"/>
      </p:ext>
    </p:extLst>
  </p:cSld>
  <p:clrMap bg1="lt1" tx1="dk1" bg2="lt2" tx2="dk2" accent1="accent1" accent2="accent2" accent3="accent3" accent4="accent4" accent5="accent5" accent6="accent6" hlink="hlink" folHlink="folHlink"/>
  <p:sldLayoutIdLst>
    <p:sldLayoutId id="2147483694" r:id="rId1"/>
    <p:sldLayoutId id="2147483666" r:id="rId2"/>
    <p:sldLayoutId id="2147483707" r:id="rId3"/>
    <p:sldLayoutId id="2147483696" r:id="rId4"/>
    <p:sldLayoutId id="2147483697" r:id="rId5"/>
    <p:sldLayoutId id="2147483698" r:id="rId6"/>
    <p:sldLayoutId id="2147483699" r:id="rId7"/>
    <p:sldLayoutId id="2147483667" r:id="rId8"/>
    <p:sldLayoutId id="2147483669" r:id="rId9"/>
    <p:sldLayoutId id="2147483672" r:id="rId10"/>
    <p:sldLayoutId id="2147483692" r:id="rId11"/>
    <p:sldLayoutId id="2147483695" r:id="rId12"/>
    <p:sldLayoutId id="2147483700" r:id="rId13"/>
    <p:sldLayoutId id="2147483701" r:id="rId14"/>
    <p:sldLayoutId id="2147483702" r:id="rId15"/>
    <p:sldLayoutId id="2147483703" r:id="rId16"/>
    <p:sldLayoutId id="2147483704" r:id="rId17"/>
    <p:sldLayoutId id="2147483705" r:id="rId18"/>
    <p:sldLayoutId id="2147483706" r:id="rId19"/>
    <p:sldLayoutId id="2147483678" r:id="rId20"/>
    <p:sldLayoutId id="2147483709" r:id="rId21"/>
    <p:sldLayoutId id="2147483710" r:id="rId22"/>
    <p:sldLayoutId id="2147483711" r:id="rId23"/>
    <p:sldLayoutId id="2147483712" r:id="rId24"/>
    <p:sldLayoutId id="2147483713" r:id="rId25"/>
    <p:sldLayoutId id="2147483714" r:id="rId26"/>
    <p:sldLayoutId id="2147483715" r:id="rId27"/>
    <p:sldLayoutId id="2147483716" r:id="rId28"/>
    <p:sldLayoutId id="2147483717" r:id="rId29"/>
    <p:sldLayoutId id="2147483718" r:id="rId30"/>
    <p:sldLayoutId id="2147483719" r:id="rId31"/>
    <p:sldLayoutId id="2147483720" r:id="rId32"/>
    <p:sldLayoutId id="2147483721" r:id="rId33"/>
    <p:sldLayoutId id="2147483722" r:id="rId34"/>
    <p:sldLayoutId id="2147483723" r:id="rId35"/>
    <p:sldLayoutId id="2147483724" r:id="rId36"/>
  </p:sldLayoutIdLst>
  <p:transition>
    <p:fade/>
  </p:transition>
  <p:txStyles>
    <p:title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descr="A close up of a tiled wall&#10;&#10;Description automatically generated">
            <a:extLst>
              <a:ext uri="{FF2B5EF4-FFF2-40B4-BE49-F238E27FC236}">
                <a16:creationId xmlns:a16="http://schemas.microsoft.com/office/drawing/2014/main" id="{B837406D-B195-844B-9971-7B55188D8F5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47831818"/>
      </p:ext>
    </p:extLst>
  </p:cSld>
  <p:clrMap bg1="lt1" tx1="dk1" bg2="lt2" tx2="dk2" accent1="accent1" accent2="accent2" accent3="accent3" accent4="accent4" accent5="accent5" accent6="accent6" hlink="hlink" folHlink="folHlink"/>
  <p:sldLayoutIdLst>
    <p:sldLayoutId id="214748370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8570" y="358621"/>
            <a:ext cx="11474238" cy="896552"/>
          </a:xfrm>
          <a:prstGeom prst="rect">
            <a:avLst/>
          </a:prstGeom>
        </p:spPr>
        <p:txBody>
          <a:bodyPr vert="horz" wrap="square" lIns="91440" tIns="91440" rIns="91440"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58570" y="1255173"/>
            <a:ext cx="11474238" cy="1793104"/>
          </a:xfrm>
          <a:prstGeom prst="rect">
            <a:avLst/>
          </a:prstGeom>
        </p:spPr>
        <p:txBody>
          <a:bodyPr vert="horz" wrap="square" lIns="91440" tIns="91440" rIns="91440" bIns="9144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5" name="Rectangle 44"/>
          <p:cNvSpPr/>
          <p:nvPr>
            <p:custDataLst>
              <p:tags r:id="rId27"/>
            </p:custDataLst>
          </p:nvPr>
        </p:nvSpPr>
        <p:spPr bwMode="auto">
          <a:xfrm>
            <a:off x="-1648348" y="729"/>
            <a:ext cx="537855" cy="537931"/>
          </a:xfrm>
          <a:prstGeom prst="rect">
            <a:avLst/>
          </a:prstGeom>
          <a:solidFill>
            <a:srgbClr val="4668C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197</a:t>
            </a:r>
          </a:p>
        </p:txBody>
      </p:sp>
      <p:sp>
        <p:nvSpPr>
          <p:cNvPr id="46" name="Rectangle 45"/>
          <p:cNvSpPr/>
          <p:nvPr>
            <p:custDataLst>
              <p:tags r:id="rId28"/>
            </p:custDataLst>
          </p:nvPr>
        </p:nvSpPr>
        <p:spPr bwMode="auto">
          <a:xfrm>
            <a:off x="-1111434" y="729"/>
            <a:ext cx="537855" cy="537931"/>
          </a:xfrm>
          <a:prstGeom prst="rect">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143</a:t>
            </a:r>
          </a:p>
        </p:txBody>
      </p:sp>
      <p:sp>
        <p:nvSpPr>
          <p:cNvPr id="47" name="Rectangle 46"/>
          <p:cNvSpPr/>
          <p:nvPr>
            <p:custDataLst>
              <p:tags r:id="rId29"/>
            </p:custDataLst>
          </p:nvPr>
        </p:nvSpPr>
        <p:spPr bwMode="auto">
          <a:xfrm>
            <a:off x="-565544" y="729"/>
            <a:ext cx="537855" cy="537931"/>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48" name="Rectangle 47"/>
          <p:cNvSpPr/>
          <p:nvPr>
            <p:custDataLst>
              <p:tags r:id="rId30"/>
            </p:custDataLst>
          </p:nvPr>
        </p:nvSpPr>
        <p:spPr bwMode="auto">
          <a:xfrm>
            <a:off x="-1648240" y="1082424"/>
            <a:ext cx="537855" cy="537931"/>
          </a:xfrm>
          <a:prstGeom prst="rect">
            <a:avLst/>
          </a:prstGeom>
          <a:solidFill>
            <a:srgbClr val="00D8C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204</a:t>
            </a:r>
          </a:p>
        </p:txBody>
      </p:sp>
      <p:sp>
        <p:nvSpPr>
          <p:cNvPr id="49" name="Rectangle 48"/>
          <p:cNvSpPr/>
          <p:nvPr>
            <p:custDataLst>
              <p:tags r:id="rId31"/>
            </p:custDataLst>
          </p:nvPr>
        </p:nvSpPr>
        <p:spPr bwMode="auto">
          <a:xfrm>
            <a:off x="-1111552" y="1082424"/>
            <a:ext cx="537855" cy="537931"/>
          </a:xfrm>
          <a:prstGeom prst="rect">
            <a:avLst/>
          </a:prstGeom>
          <a:solidFill>
            <a:srgbClr val="00B294"/>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178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148</a:t>
            </a:r>
          </a:p>
        </p:txBody>
      </p:sp>
      <p:sp>
        <p:nvSpPr>
          <p:cNvPr id="50" name="Rectangle 49"/>
          <p:cNvSpPr/>
          <p:nvPr>
            <p:custDataLst>
              <p:tags r:id="rId32"/>
            </p:custDataLst>
          </p:nvPr>
        </p:nvSpPr>
        <p:spPr bwMode="auto">
          <a:xfrm>
            <a:off x="-565527" y="1082424"/>
            <a:ext cx="537855" cy="537931"/>
          </a:xfrm>
          <a:prstGeom prst="rect">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p:txBody>
      </p:sp>
      <p:sp>
        <p:nvSpPr>
          <p:cNvPr id="51" name="Rectangle 50"/>
          <p:cNvSpPr/>
          <p:nvPr>
            <p:custDataLst>
              <p:tags r:id="rId33"/>
            </p:custDataLst>
          </p:nvPr>
        </p:nvSpPr>
        <p:spPr bwMode="auto">
          <a:xfrm>
            <a:off x="-1638304" y="2170893"/>
            <a:ext cx="547463" cy="537931"/>
          </a:xfrm>
          <a:prstGeom prst="rect">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a:t>
            </a:r>
          </a:p>
        </p:txBody>
      </p:sp>
      <p:sp>
        <p:nvSpPr>
          <p:cNvPr id="52" name="Rectangle 51"/>
          <p:cNvSpPr/>
          <p:nvPr>
            <p:custDataLst>
              <p:tags r:id="rId34"/>
            </p:custDataLst>
          </p:nvPr>
        </p:nvSpPr>
        <p:spPr bwMode="auto">
          <a:xfrm>
            <a:off x="-1100178" y="2170893"/>
            <a:ext cx="543287" cy="537931"/>
          </a:xfrm>
          <a:prstGeom prst="rect">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127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3" name="Rectangle 52"/>
          <p:cNvSpPr/>
          <p:nvPr>
            <p:custDataLst>
              <p:tags r:id="rId35"/>
            </p:custDataLst>
          </p:nvPr>
        </p:nvSpPr>
        <p:spPr bwMode="auto">
          <a:xfrm>
            <a:off x="-555589" y="2170893"/>
            <a:ext cx="537855" cy="537931"/>
          </a:xfrm>
          <a:prstGeom prst="rect">
            <a:avLst/>
          </a:prstGeom>
          <a:solidFill>
            <a:srgbClr val="008A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4" name="Rectangle 53"/>
          <p:cNvSpPr/>
          <p:nvPr>
            <p:custDataLst>
              <p:tags r:id="rId36"/>
            </p:custDataLst>
          </p:nvPr>
        </p:nvSpPr>
        <p:spPr bwMode="auto">
          <a:xfrm>
            <a:off x="-1658897" y="3245378"/>
            <a:ext cx="556800" cy="537931"/>
          </a:xfrm>
          <a:prstGeom prst="rect">
            <a:avLst/>
          </a:prstGeom>
          <a:solidFill>
            <a:srgbClr val="FFB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55" name="Rectangle 54"/>
          <p:cNvSpPr/>
          <p:nvPr>
            <p:custDataLst>
              <p:tags r:id="rId37"/>
            </p:custDataLst>
          </p:nvPr>
        </p:nvSpPr>
        <p:spPr bwMode="auto">
          <a:xfrm>
            <a:off x="-1112872" y="3245378"/>
            <a:ext cx="547437" cy="537931"/>
          </a:xfrm>
          <a:prstGeom prst="rect">
            <a:avLst/>
          </a:prstGeom>
          <a:solidFill>
            <a:srgbClr val="FF8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p:txBody>
      </p:sp>
      <p:sp>
        <p:nvSpPr>
          <p:cNvPr id="56" name="Rectangle 55"/>
          <p:cNvSpPr/>
          <p:nvPr>
            <p:custDataLst>
              <p:tags r:id="rId38"/>
            </p:custDataLst>
          </p:nvPr>
        </p:nvSpPr>
        <p:spPr bwMode="auto">
          <a:xfrm>
            <a:off x="-566845" y="3245378"/>
            <a:ext cx="537855" cy="537931"/>
          </a:xfrm>
          <a:prstGeom prst="rect">
            <a:avLst/>
          </a:prstGeom>
          <a:solidFill>
            <a:srgbClr val="DC3C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60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57" name="Rectangle 56"/>
          <p:cNvSpPr/>
          <p:nvPr>
            <p:custDataLst>
              <p:tags r:id="rId39"/>
            </p:custDataLst>
          </p:nvPr>
        </p:nvSpPr>
        <p:spPr bwMode="auto">
          <a:xfrm>
            <a:off x="-1650802" y="4317108"/>
            <a:ext cx="550857" cy="537931"/>
          </a:xfrm>
          <a:prstGeom prst="rect">
            <a:avLst/>
          </a:prstGeom>
          <a:solidFill>
            <a:srgbClr val="F472D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244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208</a:t>
            </a:r>
          </a:p>
        </p:txBody>
      </p:sp>
      <p:sp>
        <p:nvSpPr>
          <p:cNvPr id="58" name="Rectangle 57"/>
          <p:cNvSpPr/>
          <p:nvPr>
            <p:custDataLst>
              <p:tags r:id="rId40"/>
            </p:custDataLst>
          </p:nvPr>
        </p:nvSpPr>
        <p:spPr bwMode="auto">
          <a:xfrm>
            <a:off x="-1107996" y="4317108"/>
            <a:ext cx="537855" cy="537931"/>
          </a:xfrm>
          <a:prstGeom prst="rect">
            <a:avLst/>
          </a:prstGeom>
          <a:solidFill>
            <a:srgbClr val="EC008C"/>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140</a:t>
            </a:r>
          </a:p>
        </p:txBody>
      </p:sp>
      <p:sp>
        <p:nvSpPr>
          <p:cNvPr id="59" name="Rectangle 58"/>
          <p:cNvSpPr/>
          <p:nvPr>
            <p:custDataLst>
              <p:tags r:id="rId41"/>
            </p:custDataLst>
          </p:nvPr>
        </p:nvSpPr>
        <p:spPr bwMode="auto">
          <a:xfrm>
            <a:off x="-570022" y="4317108"/>
            <a:ext cx="537855" cy="537931"/>
          </a:xfrm>
          <a:prstGeom prst="rect">
            <a:avLst/>
          </a:prstGeom>
          <a:solidFill>
            <a:srgbClr val="B400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158</a:t>
            </a:r>
          </a:p>
        </p:txBody>
      </p:sp>
      <p:sp>
        <p:nvSpPr>
          <p:cNvPr id="60" name="Rectangle 59"/>
          <p:cNvSpPr/>
          <p:nvPr>
            <p:custDataLst>
              <p:tags r:id="rId42"/>
            </p:custDataLst>
          </p:nvPr>
        </p:nvSpPr>
        <p:spPr bwMode="auto">
          <a:xfrm>
            <a:off x="-1648240" y="545452"/>
            <a:ext cx="537855" cy="537931"/>
          </a:xfrm>
          <a:prstGeom prst="rect">
            <a:avLst/>
          </a:prstGeom>
          <a:solidFill>
            <a:srgbClr val="6DC2E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194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233</a:t>
            </a:r>
          </a:p>
        </p:txBody>
      </p:sp>
      <p:sp>
        <p:nvSpPr>
          <p:cNvPr id="61" name="Rectangle 60"/>
          <p:cNvSpPr/>
          <p:nvPr>
            <p:custDataLst>
              <p:tags r:id="rId43"/>
            </p:custDataLst>
          </p:nvPr>
        </p:nvSpPr>
        <p:spPr bwMode="auto">
          <a:xfrm>
            <a:off x="-1111550" y="545444"/>
            <a:ext cx="546118" cy="537931"/>
          </a:xfrm>
          <a:prstGeom prst="rect">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188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242</a:t>
            </a:r>
          </a:p>
        </p:txBody>
      </p:sp>
      <p:sp>
        <p:nvSpPr>
          <p:cNvPr id="62" name="Rectangle 61"/>
          <p:cNvSpPr/>
          <p:nvPr>
            <p:custDataLst>
              <p:tags r:id="rId44"/>
            </p:custDataLst>
          </p:nvPr>
        </p:nvSpPr>
        <p:spPr bwMode="auto">
          <a:xfrm>
            <a:off x="-565544" y="545452"/>
            <a:ext cx="537855" cy="537931"/>
          </a:xfrm>
          <a:prstGeom prst="rect">
            <a:avLst/>
          </a:prstGeom>
          <a:solidFill>
            <a:srgbClr val="0072C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198</a:t>
            </a:r>
          </a:p>
        </p:txBody>
      </p:sp>
      <p:sp>
        <p:nvSpPr>
          <p:cNvPr id="63" name="Rectangle 62"/>
          <p:cNvSpPr/>
          <p:nvPr>
            <p:custDataLst>
              <p:tags r:id="rId45"/>
            </p:custDataLst>
          </p:nvPr>
        </p:nvSpPr>
        <p:spPr bwMode="auto">
          <a:xfrm>
            <a:off x="-1648484" y="1627138"/>
            <a:ext cx="537855" cy="537931"/>
          </a:xfrm>
          <a:prstGeom prst="rect">
            <a:avLst/>
          </a:prstGeom>
          <a:solidFill>
            <a:srgbClr val="55D455"/>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85</a:t>
            </a:r>
          </a:p>
        </p:txBody>
      </p:sp>
      <p:sp>
        <p:nvSpPr>
          <p:cNvPr id="64" name="Rectangle 63"/>
          <p:cNvSpPr/>
          <p:nvPr>
            <p:custDataLst>
              <p:tags r:id="rId46"/>
            </p:custDataLst>
          </p:nvPr>
        </p:nvSpPr>
        <p:spPr bwMode="auto">
          <a:xfrm>
            <a:off x="-1110654" y="1627138"/>
            <a:ext cx="537855" cy="537931"/>
          </a:xfrm>
          <a:prstGeom prst="rect">
            <a:avLst/>
          </a:prstGeom>
          <a:solidFill>
            <a:srgbClr val="009E4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73</a:t>
            </a:r>
          </a:p>
        </p:txBody>
      </p:sp>
      <p:sp>
        <p:nvSpPr>
          <p:cNvPr id="65" name="Rectangle 64"/>
          <p:cNvSpPr/>
          <p:nvPr>
            <p:custDataLst>
              <p:tags r:id="rId47"/>
            </p:custDataLst>
          </p:nvPr>
        </p:nvSpPr>
        <p:spPr bwMode="auto">
          <a:xfrm>
            <a:off x="-565544" y="1627138"/>
            <a:ext cx="537855" cy="537931"/>
          </a:xfrm>
          <a:prstGeom prst="rect">
            <a:avLst/>
          </a:prstGeom>
          <a:solidFill>
            <a:srgbClr val="0072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66" name="Rectangle 65"/>
          <p:cNvSpPr/>
          <p:nvPr>
            <p:custDataLst>
              <p:tags r:id="rId48"/>
            </p:custDataLst>
          </p:nvPr>
        </p:nvSpPr>
        <p:spPr bwMode="auto">
          <a:xfrm>
            <a:off x="-1653677" y="2708824"/>
            <a:ext cx="535046" cy="537931"/>
          </a:xfrm>
          <a:prstGeom prst="rect">
            <a:avLst/>
          </a:prstGeom>
          <a:solidFill>
            <a:srgbClr val="FFFC9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158</a:t>
            </a:r>
          </a:p>
        </p:txBody>
      </p:sp>
      <p:sp>
        <p:nvSpPr>
          <p:cNvPr id="67" name="Rectangle 66"/>
          <p:cNvSpPr/>
          <p:nvPr>
            <p:custDataLst>
              <p:tags r:id="rId49"/>
            </p:custDataLst>
          </p:nvPr>
        </p:nvSpPr>
        <p:spPr bwMode="auto">
          <a:xfrm>
            <a:off x="-1111201" y="2708824"/>
            <a:ext cx="538414" cy="537931"/>
          </a:xfrm>
          <a:prstGeom prst="rect">
            <a:avLst/>
          </a:prstGeom>
          <a:solidFill>
            <a:srgbClr val="FFF1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241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68" name="Rectangle 67"/>
          <p:cNvSpPr/>
          <p:nvPr>
            <p:custDataLst>
              <p:tags r:id="rId50"/>
            </p:custDataLst>
          </p:nvPr>
        </p:nvSpPr>
        <p:spPr bwMode="auto">
          <a:xfrm>
            <a:off x="-573697" y="2708824"/>
            <a:ext cx="547209" cy="537931"/>
          </a:xfrm>
          <a:prstGeom prst="rect">
            <a:avLst/>
          </a:prstGeom>
          <a:solidFill>
            <a:srgbClr val="FCD11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252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209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22</a:t>
            </a:r>
          </a:p>
          <a:p>
            <a:pPr marL="0" marR="0" lvl="0" indent="0" defTabSz="684798" eaLnBrk="1" fontAlgn="base" latinLnBrk="0" hangingPunct="1">
              <a:lnSpc>
                <a:spcPct val="90000"/>
              </a:lnSpc>
              <a:spcBef>
                <a:spcPct val="0"/>
              </a:spcBef>
              <a:spcAft>
                <a:spcPct val="0"/>
              </a:spcAft>
              <a:buClrTx/>
              <a:buSzTx/>
              <a:buFontTx/>
              <a:buNone/>
              <a:tabLst/>
              <a:defRPr/>
            </a:pPr>
            <a:endPar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endParaRPr>
          </a:p>
        </p:txBody>
      </p:sp>
      <p:sp>
        <p:nvSpPr>
          <p:cNvPr id="69" name="Rectangle 68"/>
          <p:cNvSpPr/>
          <p:nvPr>
            <p:custDataLst>
              <p:tags r:id="rId51"/>
            </p:custDataLst>
          </p:nvPr>
        </p:nvSpPr>
        <p:spPr bwMode="auto">
          <a:xfrm>
            <a:off x="-1658899" y="3781932"/>
            <a:ext cx="547698" cy="537931"/>
          </a:xfrm>
          <a:prstGeom prst="rect">
            <a:avLst/>
          </a:prstGeom>
          <a:solidFill>
            <a:srgbClr val="DD59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89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0</a:t>
            </a:r>
          </a:p>
        </p:txBody>
      </p:sp>
      <p:sp>
        <p:nvSpPr>
          <p:cNvPr id="70" name="Rectangle 69"/>
          <p:cNvSpPr/>
          <p:nvPr>
            <p:custDataLst>
              <p:tags r:id="rId52"/>
            </p:custDataLst>
          </p:nvPr>
        </p:nvSpPr>
        <p:spPr bwMode="auto">
          <a:xfrm>
            <a:off x="-1113794" y="3781932"/>
            <a:ext cx="564819" cy="537931"/>
          </a:xfrm>
          <a:prstGeom prst="rect">
            <a:avLst/>
          </a:prstGeom>
          <a:solidFill>
            <a:srgbClr val="E8112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232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17</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p:txBody>
      </p:sp>
      <p:sp>
        <p:nvSpPr>
          <p:cNvPr id="71" name="Rectangle 70"/>
          <p:cNvSpPr/>
          <p:nvPr>
            <p:custDataLst>
              <p:tags r:id="rId53"/>
            </p:custDataLst>
          </p:nvPr>
        </p:nvSpPr>
        <p:spPr bwMode="auto">
          <a:xfrm>
            <a:off x="-567921" y="3781932"/>
            <a:ext cx="535754" cy="537931"/>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186</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26</a:t>
            </a:r>
          </a:p>
        </p:txBody>
      </p:sp>
      <p:sp>
        <p:nvSpPr>
          <p:cNvPr id="72" name="Rectangle 71"/>
          <p:cNvSpPr/>
          <p:nvPr>
            <p:custDataLst>
              <p:tags r:id="rId54"/>
            </p:custDataLst>
          </p:nvPr>
        </p:nvSpPr>
        <p:spPr bwMode="auto">
          <a:xfrm>
            <a:off x="-1650805" y="4860863"/>
            <a:ext cx="550858" cy="537931"/>
          </a:xfrm>
          <a:prstGeom prst="rect">
            <a:avLst/>
          </a:prstGeom>
          <a:solidFill>
            <a:srgbClr val="9B4F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79</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150</a:t>
            </a:r>
          </a:p>
        </p:txBody>
      </p:sp>
      <p:sp>
        <p:nvSpPr>
          <p:cNvPr id="73" name="Rectangle 72"/>
          <p:cNvSpPr/>
          <p:nvPr>
            <p:custDataLst>
              <p:tags r:id="rId55"/>
            </p:custDataLst>
          </p:nvPr>
        </p:nvSpPr>
        <p:spPr bwMode="auto">
          <a:xfrm>
            <a:off x="-1107526" y="4860863"/>
            <a:ext cx="537855" cy="537931"/>
          </a:xfrm>
          <a:prstGeom prst="rect">
            <a:avLst/>
          </a:prstGeom>
          <a:solidFill>
            <a:srgbClr val="68217A"/>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104</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33</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122</a:t>
            </a:r>
          </a:p>
        </p:txBody>
      </p:sp>
      <p:sp>
        <p:nvSpPr>
          <p:cNvPr id="74" name="Rectangle 73"/>
          <p:cNvSpPr/>
          <p:nvPr>
            <p:custDataLst>
              <p:tags r:id="rId56"/>
            </p:custDataLst>
          </p:nvPr>
        </p:nvSpPr>
        <p:spPr bwMode="auto">
          <a:xfrm>
            <a:off x="-570024" y="4860863"/>
            <a:ext cx="538099" cy="537931"/>
          </a:xfrm>
          <a:prstGeom prst="rect">
            <a:avLst/>
          </a:prstGeom>
          <a:solidFill>
            <a:srgbClr val="442359"/>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68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35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white"/>
                </a:solidFill>
                <a:effectLst/>
                <a:uLnTx/>
                <a:uFillTx/>
                <a:latin typeface="Segoe UI"/>
                <a:ea typeface="Segoe UI" pitchFamily="34" charset="0"/>
                <a:cs typeface="Segoe UI" pitchFamily="34" charset="0"/>
              </a:rPr>
              <a:t>89</a:t>
            </a:r>
          </a:p>
        </p:txBody>
      </p:sp>
      <p:sp>
        <p:nvSpPr>
          <p:cNvPr id="75" name="Rectangle 74"/>
          <p:cNvSpPr/>
          <p:nvPr>
            <p:custDataLst>
              <p:tags r:id="rId57"/>
            </p:custDataLst>
          </p:nvPr>
        </p:nvSpPr>
        <p:spPr bwMode="auto">
          <a:xfrm>
            <a:off x="-1107436" y="5396807"/>
            <a:ext cx="537855" cy="537931"/>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210</a:t>
            </a:r>
          </a:p>
        </p:txBody>
      </p:sp>
      <p:sp>
        <p:nvSpPr>
          <p:cNvPr id="76" name="Rectangle 75"/>
          <p:cNvSpPr/>
          <p:nvPr>
            <p:custDataLst>
              <p:tags r:id="rId58"/>
            </p:custDataLst>
          </p:nvPr>
        </p:nvSpPr>
        <p:spPr bwMode="auto">
          <a:xfrm>
            <a:off x="-569932" y="5396807"/>
            <a:ext cx="538099" cy="537931"/>
          </a:xfrm>
          <a:prstGeom prst="rect">
            <a:avLst/>
          </a:prstGeom>
          <a:solidFill>
            <a:srgbClr val="96969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150</a:t>
            </a:r>
          </a:p>
        </p:txBody>
      </p:sp>
      <p:sp>
        <p:nvSpPr>
          <p:cNvPr id="77" name="Rectangle 76"/>
          <p:cNvSpPr/>
          <p:nvPr>
            <p:custDataLst>
              <p:tags r:id="rId59"/>
            </p:custDataLst>
          </p:nvPr>
        </p:nvSpPr>
        <p:spPr bwMode="auto">
          <a:xfrm>
            <a:off x="-1119447" y="5934754"/>
            <a:ext cx="549866" cy="53793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80</a:t>
            </a:r>
          </a:p>
        </p:txBody>
      </p:sp>
      <p:sp>
        <p:nvSpPr>
          <p:cNvPr id="78" name="Rectangle 77"/>
          <p:cNvSpPr/>
          <p:nvPr>
            <p:custDataLst>
              <p:tags r:id="rId60"/>
            </p:custDataLst>
          </p:nvPr>
        </p:nvSpPr>
        <p:spPr bwMode="auto">
          <a:xfrm>
            <a:off x="-1650804" y="5933210"/>
            <a:ext cx="537200" cy="537931"/>
          </a:xfrm>
          <a:prstGeom prst="rect">
            <a:avLst/>
          </a:prstGeom>
          <a:solidFill>
            <a:srgbClr val="73737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115</a:t>
            </a:r>
          </a:p>
        </p:txBody>
      </p:sp>
      <p:sp>
        <p:nvSpPr>
          <p:cNvPr id="79" name="Rectangle 78"/>
          <p:cNvSpPr/>
          <p:nvPr>
            <p:custDataLst>
              <p:tags r:id="rId61"/>
            </p:custDataLst>
          </p:nvPr>
        </p:nvSpPr>
        <p:spPr bwMode="auto">
          <a:xfrm>
            <a:off x="-573698" y="5934740"/>
            <a:ext cx="548858" cy="537946"/>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0</a:t>
            </a:r>
          </a:p>
        </p:txBody>
      </p:sp>
      <p:sp>
        <p:nvSpPr>
          <p:cNvPr id="80" name="Rectangle 79"/>
          <p:cNvSpPr/>
          <p:nvPr>
            <p:custDataLst>
              <p:tags r:id="rId62"/>
            </p:custDataLst>
          </p:nvPr>
        </p:nvSpPr>
        <p:spPr bwMode="auto">
          <a:xfrm>
            <a:off x="-1650804" y="5396799"/>
            <a:ext cx="537855" cy="537931"/>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000000"/>
                </a:solidFill>
                <a:effectLst/>
                <a:uLnTx/>
                <a:uFillTx/>
                <a:latin typeface="Segoe UI"/>
                <a:ea typeface="Segoe UI" pitchFamily="34" charset="0"/>
                <a:cs typeface="Segoe UI" pitchFamily="34" charset="0"/>
              </a:rPr>
              <a:t>255</a:t>
            </a:r>
          </a:p>
        </p:txBody>
      </p:sp>
      <p:sp>
        <p:nvSpPr>
          <p:cNvPr id="81" name="Rectangle 80"/>
          <p:cNvSpPr/>
          <p:nvPr>
            <p:custDataLst>
              <p:tags r:id="rId63"/>
            </p:custDataLst>
          </p:nvPr>
        </p:nvSpPr>
        <p:spPr bwMode="auto">
          <a:xfrm>
            <a:off x="-1122116" y="6634485"/>
            <a:ext cx="536418" cy="537931"/>
          </a:xfrm>
          <a:prstGeom prst="rect">
            <a:avLst/>
          </a:prstGeom>
          <a:solidFill>
            <a:srgbClr val="333333"/>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51</a:t>
            </a:r>
          </a:p>
        </p:txBody>
      </p:sp>
      <p:sp>
        <p:nvSpPr>
          <p:cNvPr id="82" name="Rectangle 81"/>
          <p:cNvSpPr/>
          <p:nvPr>
            <p:custDataLst>
              <p:tags r:id="rId64"/>
            </p:custDataLst>
          </p:nvPr>
        </p:nvSpPr>
        <p:spPr bwMode="auto">
          <a:xfrm>
            <a:off x="-1662059" y="6634485"/>
            <a:ext cx="529991" cy="537931"/>
          </a:xfrm>
          <a:prstGeom prst="rect">
            <a:avLst/>
          </a:prstGeom>
          <a:solidFill>
            <a:srgbClr val="EEEEEE"/>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238</a:t>
            </a:r>
          </a:p>
        </p:txBody>
      </p:sp>
      <p:sp>
        <p:nvSpPr>
          <p:cNvPr id="83" name="Rectangle 82"/>
          <p:cNvSpPr/>
          <p:nvPr>
            <p:custDataLst>
              <p:tags r:id="rId65"/>
            </p:custDataLst>
          </p:nvPr>
        </p:nvSpPr>
        <p:spPr bwMode="auto">
          <a:xfrm>
            <a:off x="-575999" y="6634472"/>
            <a:ext cx="535512" cy="537946"/>
          </a:xfrm>
          <a:prstGeom prst="rect">
            <a:avLst/>
          </a:prstGeom>
          <a:solidFill>
            <a:srgbClr val="1570A6"/>
          </a:solidFill>
          <a:ln w="9525" cap="flat" cmpd="sng" algn="ctr">
            <a:noFill/>
            <a:prstDash val="solid"/>
            <a:headEnd type="none" w="med" len="med"/>
            <a:tailEnd type="none" w="med" len="med"/>
          </a:ln>
          <a:effectLst/>
        </p:spPr>
        <p:txBody>
          <a:bodyPr rot="0" spcFirstLastPara="0" vertOverflow="overflow" horzOverflow="overflow" vert="horz" wrap="square" lIns="134326" tIns="107461" rIns="134326" bIns="107461" numCol="1" spcCol="0" rtlCol="0" fromWordArt="0" anchor="t" anchorCtr="0" forceAA="0" compatLnSpc="1">
            <a:prstTxWarp prst="textNoShape">
              <a:avLst/>
            </a:prstTxWarp>
            <a:noAutofit/>
          </a:bodyPr>
          <a:lstStyle/>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21</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112</a:t>
            </a:r>
          </a:p>
          <a:p>
            <a:pPr marL="0" marR="0" lvl="0" indent="0" defTabSz="684798" eaLnBrk="1" fontAlgn="base" latinLnBrk="0" hangingPunct="1">
              <a:lnSpc>
                <a:spcPct val="90000"/>
              </a:lnSpc>
              <a:spcBef>
                <a:spcPct val="0"/>
              </a:spcBef>
              <a:spcAft>
                <a:spcPct val="0"/>
              </a:spcAft>
              <a:buClrTx/>
              <a:buSzTx/>
              <a:buFontTx/>
              <a:buNone/>
              <a:tabLst/>
              <a:defRPr/>
            </a:pPr>
            <a:r>
              <a:rPr kumimoji="0" lang="en-US" sz="881"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166</a:t>
            </a:r>
          </a:p>
        </p:txBody>
      </p:sp>
      <p:sp>
        <p:nvSpPr>
          <p:cNvPr id="43" name="Title Placeholder 1">
            <a:extLst>
              <a:ext uri="{FF2B5EF4-FFF2-40B4-BE49-F238E27FC236}">
                <a16:creationId xmlns:a16="http://schemas.microsoft.com/office/drawing/2014/main" id="{15C3A42E-CF5F-415F-B9CF-6FB84FD848E9}"/>
              </a:ext>
            </a:extLst>
          </p:cNvPr>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4" name="Text Placeholder 3">
            <a:extLst>
              <a:ext uri="{FF2B5EF4-FFF2-40B4-BE49-F238E27FC236}">
                <a16:creationId xmlns:a16="http://schemas.microsoft.com/office/drawing/2014/main" id="{9F9FD0A8-C2BD-4E9C-ACE0-C99F7CA5370A}"/>
              </a:ext>
            </a:extLst>
          </p:cNvPr>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4" name="GRID" hidden="1">
            <a:extLst>
              <a:ext uri="{FF2B5EF4-FFF2-40B4-BE49-F238E27FC236}">
                <a16:creationId xmlns:a16="http://schemas.microsoft.com/office/drawing/2014/main" id="{98C0DFD1-DF38-445A-A278-7252EF71922B}"/>
              </a:ext>
            </a:extLst>
          </p:cNvPr>
          <p:cNvGrpSpPr/>
          <p:nvPr userDrawn="1"/>
        </p:nvGrpSpPr>
        <p:grpSpPr>
          <a:xfrm>
            <a:off x="0" y="0"/>
            <a:ext cx="12192000" cy="6858000"/>
            <a:chOff x="0" y="0"/>
            <a:chExt cx="12192000" cy="6858000"/>
          </a:xfrm>
        </p:grpSpPr>
        <p:cxnSp>
          <p:nvCxnSpPr>
            <p:cNvPr id="85" name="Straight Connector 84">
              <a:extLst>
                <a:ext uri="{FF2B5EF4-FFF2-40B4-BE49-F238E27FC236}">
                  <a16:creationId xmlns:a16="http://schemas.microsoft.com/office/drawing/2014/main" id="{BF5AED40-8192-4FDD-A7DF-7D305B2CE42A}"/>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FE7F950-8BC1-44AC-843C-51FE4DD710B0}"/>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F195C56-4F2D-441E-8E65-6AAD086BD01A}"/>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50801A0-26BC-4786-A240-7B73700E0077}"/>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0069D7EE-DA0E-43B9-A470-A2095DF06DAF}"/>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F4015377-53A3-4C3F-9041-4FE935523B0C}"/>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6CAAB65F-5A21-4409-AB51-FD11DA2DFD59}"/>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70967D32-968D-4256-BFB9-29A75AEC3070}"/>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B117C07-71D6-46CE-9132-752725DD1B71}"/>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C462D7D-85BF-4C5A-9777-94F5E887B94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95D6E55D-202D-42D0-B892-22CE73D420D9}"/>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1B8B3E9-0169-4D81-B065-DB074B797813}"/>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A9ED73D-103E-47C4-8DAD-6FF833C3B070}"/>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F9E5AC9-BB74-4157-A8E9-0D2D155F9323}"/>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9BDE36F-48C0-437D-AFF0-234FCEC9B898}"/>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EBBDA16-F291-4D46-BFEA-E2EBCBB303CF}"/>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6ADAC791-FDDB-4E81-9599-130963C73A6A}"/>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381365D-A605-45E8-B2F6-E872260AE580}"/>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9CFA1EA-E16A-48CB-8694-5B8564A2B3EE}"/>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198D5B5A-7153-4464-B247-CE6E2AB6A025}"/>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8FB6F897-403A-4298-90CB-5DA6D9EA7B16}"/>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D97A7812-B6CF-4447-8298-7364FF7841D3}"/>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C926E42-217D-4F21-925D-56C2EC37B6B1}"/>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218EDFD9-5892-4142-9F87-307B74A24AE0}"/>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BEE61C7-E364-4EED-A6BA-32F0FB736CAA}"/>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1DC9ADD-E24A-4DB8-9F7C-B1DEC5B57E94}"/>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B0AA502-2A7A-40A7-872C-C50BE0A358F4}"/>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8ABC17F-84CA-4D83-A06B-971934878928}"/>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9283DA3-4840-47EF-A088-C6CABC68FCC6}"/>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73A4C37-CD69-40FE-A8C3-0E084C38A7A4}"/>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7F86F91-06FA-4B16-8FAE-450913D3A250}"/>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612CAE55-170E-457A-99B5-B627CA39EF8A}"/>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C92AD4C-87BA-49A7-A255-3C092E01F728}"/>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ACF188E-EEB8-4BBC-B4A1-9592F9793047}"/>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19" name=".64 square" hidden="1">
            <a:extLst>
              <a:ext uri="{FF2B5EF4-FFF2-40B4-BE49-F238E27FC236}">
                <a16:creationId xmlns:a16="http://schemas.microsoft.com/office/drawing/2014/main" id="{40F8F352-E8C9-42E9-BF64-03FEFCEDBFB3}"/>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0" name=".32 square" hidden="1">
            <a:extLst>
              <a:ext uri="{FF2B5EF4-FFF2-40B4-BE49-F238E27FC236}">
                <a16:creationId xmlns:a16="http://schemas.microsoft.com/office/drawing/2014/main" id="{1E9DD038-F613-4920-B0EB-CF37AB39A9EC}"/>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92467272"/>
      </p:ext>
    </p:extLst>
  </p:cSld>
  <p:clrMap bg1="lt1" tx1="dk1" bg2="lt2" tx2="dk2" accent1="accent1" accent2="accent2" accent3="accent3" accent4="accent4" accent5="accent5" accent6="accent6" hlink="hlink" folHlink="folHlink"/>
  <p:sldLayoutIdLst>
    <p:sldLayoutId id="2147484850" r:id="rId1"/>
    <p:sldLayoutId id="2147484851" r:id="rId2"/>
    <p:sldLayoutId id="2147484852" r:id="rId3"/>
    <p:sldLayoutId id="2147484853" r:id="rId4"/>
    <p:sldLayoutId id="2147484854" r:id="rId5"/>
    <p:sldLayoutId id="2147484855" r:id="rId6"/>
    <p:sldLayoutId id="2147484856" r:id="rId7"/>
    <p:sldLayoutId id="2147484857" r:id="rId8"/>
    <p:sldLayoutId id="2147484858" r:id="rId9"/>
    <p:sldLayoutId id="2147484859" r:id="rId10"/>
    <p:sldLayoutId id="2147484860" r:id="rId11"/>
    <p:sldLayoutId id="2147484861" r:id="rId12"/>
    <p:sldLayoutId id="2147484862" r:id="rId13"/>
    <p:sldLayoutId id="2147484863" r:id="rId14"/>
    <p:sldLayoutId id="2147484864" r:id="rId15"/>
    <p:sldLayoutId id="2147484865" r:id="rId16"/>
    <p:sldLayoutId id="2147484866" r:id="rId17"/>
    <p:sldLayoutId id="2147484867" r:id="rId18"/>
    <p:sldLayoutId id="2147484868" r:id="rId19"/>
    <p:sldLayoutId id="2147484869" r:id="rId20"/>
    <p:sldLayoutId id="2147484870" r:id="rId21"/>
    <p:sldLayoutId id="2147484871" r:id="rId22"/>
    <p:sldLayoutId id="2147484872" r:id="rId23"/>
    <p:sldLayoutId id="2147484873" r:id="rId24"/>
    <p:sldLayoutId id="2147484878" r:id="rId25"/>
  </p:sldLayoutIdLst>
  <p:transition>
    <p:fade/>
  </p:transition>
  <p:hf sldNum="0" hdr="0" ftr="0" dt="0"/>
  <p:txStyles>
    <p:titleStyle>
      <a:lvl1pPr algn="l" defTabSz="914367" rtl="0" eaLnBrk="1" latinLnBrk="0" hangingPunct="1">
        <a:lnSpc>
          <a:spcPct val="90000"/>
        </a:lnSpc>
        <a:spcBef>
          <a:spcPct val="0"/>
        </a:spcBef>
        <a:buNone/>
        <a:defRPr lang="en-US" sz="4705" b="0" kern="1200" cap="none" spc="-69" baseline="0" dirty="0" smtClean="0">
          <a:ln w="3175">
            <a:noFill/>
          </a:ln>
          <a:solidFill>
            <a:srgbClr val="0072C6"/>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1pPr>
      <a:lvl2pPr marL="44819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ts val="588"/>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68" userDrawn="1">
          <p15:clr>
            <a:srgbClr val="C35EA4"/>
          </p15:clr>
        </p15:guide>
        <p15:guide id="28" pos="7313" userDrawn="1">
          <p15:clr>
            <a:srgbClr val="C35EA4"/>
          </p15:clr>
        </p15:guide>
        <p15:guide id="29" orient="horz" pos="369" userDrawn="1">
          <p15:clr>
            <a:srgbClr val="C35EA4"/>
          </p15:clr>
        </p15:guide>
        <p15:guide id="30" orient="horz" pos="3949" userDrawn="1">
          <p15:clr>
            <a:srgbClr val="C35EA4"/>
          </p15:clr>
        </p15:guide>
        <p15:guide id="31" orient="horz" pos="184" userDrawn="1">
          <p15:clr>
            <a:srgbClr val="A4A3A4"/>
          </p15:clr>
        </p15:guide>
        <p15:guide id="32" pos="185" userDrawn="1">
          <p15:clr>
            <a:srgbClr val="A4A3A4"/>
          </p15:clr>
        </p15:guide>
        <p15:guide id="33" orient="horz" pos="4135" userDrawn="1">
          <p15:clr>
            <a:srgbClr val="A4A3A4"/>
          </p15:clr>
        </p15:guide>
        <p15:guide id="34" pos="7495"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notebooks.azure.com/" TargetMode="External"/><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hyperlink" Target="https://notebooks.azure.com/geektrainer/projects/ml-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account.microsoft.com/"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docs.microsoft.com/en-us/learn/modules/analyze-climate-data-with-azure-notebooks/1-create-an-azure-notebook"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9.xml"/><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9.xml"/><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hyperlink" Target="https://aka.ms/ReactorFeedback" TargetMode="External"/><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9.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hyperlink" Target="https://docs.microsoft.com/en-us/learn/paths/intro-to-ml-with-python/" TargetMode="External"/><Relationship Id="rId7" Type="http://schemas.openxmlformats.org/officeDocument/2006/relationships/hyperlink" Target="https://docs.microsoft.com/en-us/learn/paths/azure-fundamentals/" TargetMode="Externa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docs.microsoft.com/en-us/learn/paths/get-started-with-azure-dsvm/" TargetMode="External"/><Relationship Id="rId5" Type="http://schemas.openxmlformats.org/officeDocument/2006/relationships/hyperlink" Target="https://docs.microsoft.com/en-us/learn/paths/build-ai-solutions-with-azure-ml-service/" TargetMode="External"/><Relationship Id="rId4" Type="http://schemas.openxmlformats.org/officeDocument/2006/relationships/hyperlink" Target="https://docs.microsoft.com/en-us/learn/paths/explore-data-science-tools-in-azure/" TargetMode="External"/></Relationships>
</file>

<file path=ppt/slides/_rels/slide54.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hyperlink" Target="https://www.microsoft.com/en-us/learning/azure-data-engineer.aspx" TargetMode="External"/><Relationship Id="rId7" Type="http://schemas.openxmlformats.org/officeDocument/2006/relationships/hyperlink" Target="https://www.microsoft.com/en-us/learning/azure-ai-engineer.aspx" TargetMode="External"/><Relationship Id="rId2" Type="http://schemas.openxmlformats.org/officeDocument/2006/relationships/notesSlide" Target="../notesSlides/notesSlide50.xml"/><Relationship Id="rId1" Type="http://schemas.openxmlformats.org/officeDocument/2006/relationships/slideLayout" Target="../slideLayouts/slideLayout36.xml"/><Relationship Id="rId6" Type="http://schemas.openxmlformats.org/officeDocument/2006/relationships/hyperlink" Target="https://www.microsoft.com/en-us/learning/azure-fundamentals.aspx" TargetMode="External"/><Relationship Id="rId5" Type="http://schemas.openxmlformats.org/officeDocument/2006/relationships/hyperlink" Target="https://www.microsoft.com/en-us/learning/azure-developer.aspx" TargetMode="External"/><Relationship Id="rId4" Type="http://schemas.openxmlformats.org/officeDocument/2006/relationships/hyperlink" Target="https://www.microsoft.com/en-us/learning/azure-data-scientist.aspx"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1.xml"/><Relationship Id="rId1" Type="http://schemas.openxmlformats.org/officeDocument/2006/relationships/slideLayout" Target="../slideLayouts/slideLayout24.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tags" Target="../tags/tag4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9.xml"/><Relationship Id="rId1" Type="http://schemas.openxmlformats.org/officeDocument/2006/relationships/tags" Target="../tags/tag41.xml"/><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3">
            <a:extLst>
              <a:ext uri="{FF2B5EF4-FFF2-40B4-BE49-F238E27FC236}">
                <a16:creationId xmlns:a16="http://schemas.microsoft.com/office/drawing/2014/main" id="{16184A77-9796-45EB-87B4-5E4921A96756}"/>
              </a:ext>
            </a:extLst>
          </p:cNvPr>
          <p:cNvSpPr>
            <a:spLocks noGrp="1"/>
          </p:cNvSpPr>
          <p:nvPr>
            <p:ph type="title"/>
          </p:nvPr>
        </p:nvSpPr>
        <p:spPr>
          <a:xfrm>
            <a:off x="269240" y="289512"/>
            <a:ext cx="11655840" cy="732464"/>
          </a:xfrm>
        </p:spPr>
        <p:txBody>
          <a:bodyPr/>
          <a:lstStyle/>
          <a:p>
            <a:r>
              <a:rPr lang="en-US" sz="4500" b="1">
                <a:solidFill>
                  <a:srgbClr val="0078D7"/>
                </a:solidFill>
                <a:latin typeface="Segoe UI Semibold"/>
                <a:cs typeface="Segoe UI Semibold"/>
              </a:rPr>
              <a:t>Boa Tarde!!!  </a:t>
            </a:r>
            <a:endParaRPr lang="en-US" sz="4500" b="1">
              <a:solidFill>
                <a:srgbClr val="0078D7"/>
              </a:solidFill>
              <a:latin typeface="Segoe UI Semibold" charset="0"/>
              <a:cs typeface="Segoe UI Semibold" charset="0"/>
            </a:endParaRPr>
          </a:p>
        </p:txBody>
      </p:sp>
      <p:sp>
        <p:nvSpPr>
          <p:cNvPr id="9" name="Text Placeholder 4">
            <a:extLst>
              <a:ext uri="{FF2B5EF4-FFF2-40B4-BE49-F238E27FC236}">
                <a16:creationId xmlns:a16="http://schemas.microsoft.com/office/drawing/2014/main" id="{E23ACB78-01CB-4488-BF48-934048AF4618}"/>
              </a:ext>
            </a:extLst>
          </p:cNvPr>
          <p:cNvSpPr txBox="1">
            <a:spLocks/>
          </p:cNvSpPr>
          <p:nvPr/>
        </p:nvSpPr>
        <p:spPr>
          <a:xfrm>
            <a:off x="450630" y="1210911"/>
            <a:ext cx="11474450" cy="3462486"/>
          </a:xfrm>
          <a:prstGeom prst="rect">
            <a:avLst/>
          </a:prstGeom>
        </p:spPr>
        <p:txBody>
          <a:bodyPr vert="horz" wrap="square" lIns="146304" tIns="91440" rIns="146304" bIns="91440" rtlCol="0" anchor="t">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br>
              <a:rPr lang="pt-BR" sz="2600" dirty="0">
                <a:latin typeface="+mn-lt"/>
              </a:rPr>
            </a:br>
            <a:r>
              <a:rPr lang="pt-BR" sz="2600" dirty="0">
                <a:latin typeface="+mn-lt"/>
              </a:rPr>
              <a:t>Vamos iniciar às 15:30. </a:t>
            </a:r>
            <a:br>
              <a:rPr lang="pt-BR" sz="2600" dirty="0">
                <a:latin typeface="+mn-lt"/>
              </a:rPr>
            </a:br>
            <a:r>
              <a:rPr lang="pt-BR" sz="2600" dirty="0">
                <a:latin typeface="+mn-lt"/>
              </a:rPr>
              <a:t>Até este horário, sinta-se confortável.</a:t>
            </a:r>
            <a:br>
              <a:rPr lang="pt-BR" sz="2600" dirty="0">
                <a:latin typeface="+mn-lt"/>
                <a:cs typeface="Segoe UI Semilight"/>
              </a:rPr>
            </a:br>
            <a:br>
              <a:rPr lang="pt-BR" sz="2600" dirty="0">
                <a:latin typeface="+mn-lt"/>
                <a:cs typeface="Segoe UI Semilight"/>
              </a:rPr>
            </a:br>
            <a:endParaRPr lang="pt-BR" sz="2600" dirty="0">
              <a:latin typeface="+mn-lt"/>
              <a:cs typeface="Segoe UI Semilight"/>
            </a:endParaRPr>
          </a:p>
          <a:p>
            <a:pPr marL="0" indent="0">
              <a:buNone/>
            </a:pPr>
            <a:r>
              <a:rPr lang="pt-BR" sz="2600" dirty="0">
                <a:latin typeface="+mn-lt"/>
              </a:rPr>
              <a:t>Antes</a:t>
            </a:r>
            <a:r>
              <a:rPr lang="pt-BR" sz="2600" dirty="0">
                <a:latin typeface="Segoe UI Semilight"/>
                <a:cs typeface="Segoe UI Semilight"/>
              </a:rPr>
              <a:t> de iniciar</a:t>
            </a:r>
            <a:r>
              <a:rPr lang="pt-BR" sz="2600" dirty="0">
                <a:latin typeface="+mn-lt"/>
              </a:rPr>
              <a:t>, </a:t>
            </a:r>
            <a:r>
              <a:rPr lang="pt-BR" sz="2600" dirty="0">
                <a:latin typeface="Segoe UI Semilight"/>
                <a:cs typeface="Segoe UI Semilight"/>
              </a:rPr>
              <a:t>garanta que você consegue acessar o sítio: </a:t>
            </a:r>
            <a:r>
              <a:rPr lang="pt-BR" sz="2600" dirty="0">
                <a:latin typeface="+mn-lt"/>
                <a:hlinkClick r:id="rId3">
                  <a:extLst>
                    <a:ext uri="{A12FA001-AC4F-418D-AE19-62706E023703}">
                      <ahyp:hlinkClr xmlns:ahyp="http://schemas.microsoft.com/office/drawing/2018/hyperlinkcolor" val="tx"/>
                    </a:ext>
                  </a:extLst>
                </a:hlinkClick>
              </a:rPr>
              <a:t>https://notebooks.azure.com</a:t>
            </a:r>
            <a:r>
              <a:rPr lang="pt-BR" sz="2600" dirty="0">
                <a:latin typeface="+mn-lt"/>
              </a:rPr>
              <a:t>. </a:t>
            </a:r>
            <a:endParaRPr lang="pt-BR" sz="2600" dirty="0">
              <a:latin typeface="+mn-lt"/>
              <a:cs typeface="Segoe UI Semilight"/>
            </a:endParaRPr>
          </a:p>
          <a:p>
            <a:pPr marL="680720" lvl="1" indent="-457200">
              <a:buAutoNum type="alphaLcParenR"/>
            </a:pPr>
            <a:r>
              <a:rPr lang="pt-BR" sz="2000" dirty="0"/>
              <a:t>Todas as nossas tarefas serão realizadas neste sítio. </a:t>
            </a:r>
            <a:endParaRPr lang="pt-BR" sz="2000" dirty="0">
              <a:cs typeface="Segoe UI Semilight"/>
            </a:endParaRPr>
          </a:p>
          <a:p>
            <a:pPr marL="680720" lvl="1" indent="-457200">
              <a:buAutoNum type="alphaLcParenR"/>
            </a:pPr>
            <a:r>
              <a:rPr lang="pt-BR" sz="2000" dirty="0"/>
              <a:t>Caso você não tenha uma conta da Microsoft, crie uma em: account.microsoft.com.</a:t>
            </a:r>
            <a:endParaRPr lang="pt-BR" sz="2000" dirty="0">
              <a:cs typeface="Segoe UI Semilight"/>
            </a:endParaRPr>
          </a:p>
        </p:txBody>
      </p:sp>
    </p:spTree>
    <p:extLst>
      <p:ext uri="{BB962C8B-B14F-4D97-AF65-F5344CB8AC3E}">
        <p14:creationId xmlns:p14="http://schemas.microsoft.com/office/powerpoint/2010/main" val="423263480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9750" y="238507"/>
            <a:ext cx="4610725" cy="6380986"/>
          </a:xfrm>
          <a:prstGeom prst="rect">
            <a:avLst/>
          </a:prstGeom>
        </p:spPr>
      </p:pic>
      <p:sp>
        <p:nvSpPr>
          <p:cNvPr id="7" name="Cloud 6"/>
          <p:cNvSpPr/>
          <p:nvPr/>
        </p:nvSpPr>
        <p:spPr>
          <a:xfrm>
            <a:off x="4421858" y="1566900"/>
            <a:ext cx="2579313" cy="1732185"/>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mj-lt"/>
              </a:rPr>
              <a:t>Modelo</a:t>
            </a:r>
            <a:endParaRPr lang="en-US" sz="4000">
              <a:solidFill>
                <a:schemeClr val="bg1"/>
              </a:solidFill>
              <a:latin typeface="+mj-lt"/>
            </a:endParaRPr>
          </a:p>
        </p:txBody>
      </p:sp>
      <p:grpSp>
        <p:nvGrpSpPr>
          <p:cNvPr id="8" name="Group 7"/>
          <p:cNvGrpSpPr/>
          <p:nvPr/>
        </p:nvGrpSpPr>
        <p:grpSpPr>
          <a:xfrm>
            <a:off x="8094103" y="3594477"/>
            <a:ext cx="3458419" cy="720095"/>
            <a:chOff x="8544393" y="3528509"/>
            <a:chExt cx="3458910" cy="720197"/>
          </a:xfrm>
        </p:grpSpPr>
        <p:sp>
          <p:nvSpPr>
            <p:cNvPr id="9" name="TextBox 8"/>
            <p:cNvSpPr txBox="1"/>
            <p:nvPr/>
          </p:nvSpPr>
          <p:spPr>
            <a:xfrm>
              <a:off x="9245268" y="3528509"/>
              <a:ext cx="2758035" cy="720197"/>
            </a:xfrm>
            <a:prstGeom prst="rect">
              <a:avLst/>
            </a:prstGeom>
            <a:noFill/>
          </p:spPr>
          <p:txBody>
            <a:bodyPr wrap="square" rtlCol="0" anchor="t">
              <a:spAutoFit/>
            </a:bodyPr>
            <a:lstStyle/>
            <a:p>
              <a:r>
                <a:rPr lang="en-US" sz="4000">
                  <a:latin typeface="+mj-lt"/>
                </a:rPr>
                <a:t>Resposta</a:t>
              </a:r>
            </a:p>
          </p:txBody>
        </p:sp>
        <p:cxnSp>
          <p:nvCxnSpPr>
            <p:cNvPr id="10" name="Straight Arrow Connector 9"/>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a:off x="730534" y="3594477"/>
            <a:ext cx="2757644" cy="720095"/>
            <a:chOff x="1179779" y="3579892"/>
            <a:chExt cx="2758035" cy="720197"/>
          </a:xfrm>
        </p:grpSpPr>
        <p:sp>
          <p:nvSpPr>
            <p:cNvPr id="6" name="TextBox 5"/>
            <p:cNvSpPr txBox="1"/>
            <p:nvPr/>
          </p:nvSpPr>
          <p:spPr>
            <a:xfrm>
              <a:off x="1179779" y="3579892"/>
              <a:ext cx="2758035" cy="720197"/>
            </a:xfrm>
            <a:prstGeom prst="rect">
              <a:avLst/>
            </a:prstGeom>
            <a:noFill/>
          </p:spPr>
          <p:txBody>
            <a:bodyPr wrap="square" rtlCol="0" anchor="t">
              <a:spAutoFit/>
            </a:bodyPr>
            <a:lstStyle/>
            <a:p>
              <a:r>
                <a:rPr lang="en-US" sz="4000">
                  <a:latin typeface="+mj-lt"/>
                </a:rPr>
                <a:t>Dados</a:t>
              </a:r>
              <a:endParaRPr lang="en-US" sz="4000">
                <a:latin typeface="+mj-lt"/>
                <a:cs typeface="Segoe UI Light"/>
              </a:endParaRPr>
            </a:p>
          </p:txBody>
        </p:sp>
        <p:cxnSp>
          <p:nvCxnSpPr>
            <p:cNvPr id="15" name="Straight Arrow Connector 14"/>
            <p:cNvCxnSpPr/>
            <p:nvPr/>
          </p:nvCxnSpPr>
          <p:spPr>
            <a:xfrm>
              <a:off x="2985803" y="4002768"/>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147231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dissolv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loud 1"/>
          <p:cNvSpPr/>
          <p:nvPr/>
        </p:nvSpPr>
        <p:spPr>
          <a:xfrm>
            <a:off x="6123339" y="2532585"/>
            <a:ext cx="2376964" cy="1678397"/>
          </a:xfrm>
          <a:prstGeom prst="clou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latin typeface="+mj-lt"/>
            </a:endParaRPr>
          </a:p>
        </p:txBody>
      </p:sp>
      <p:sp>
        <p:nvSpPr>
          <p:cNvPr id="6" name="Striped Right Arrow 5"/>
          <p:cNvSpPr/>
          <p:nvPr/>
        </p:nvSpPr>
        <p:spPr>
          <a:xfrm>
            <a:off x="3616980" y="2902516"/>
            <a:ext cx="2028929" cy="852818"/>
          </a:xfrm>
          <a:prstGeom prst="striped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atin typeface="+mj-lt"/>
              </a:rPr>
              <a:t>Algoritmo</a:t>
            </a:r>
            <a:endParaRPr lang="en-US" sz="1800">
              <a:latin typeface="+mj-lt"/>
            </a:endParaRPr>
          </a:p>
        </p:txBody>
      </p:sp>
      <p:sp>
        <p:nvSpPr>
          <p:cNvPr id="12" name="Down Arrow 11"/>
          <p:cNvSpPr/>
          <p:nvPr/>
        </p:nvSpPr>
        <p:spPr>
          <a:xfrm>
            <a:off x="7177704" y="2053641"/>
            <a:ext cx="96993" cy="29126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sp>
        <p:nvSpPr>
          <p:cNvPr id="15" name="Diamond 14"/>
          <p:cNvSpPr/>
          <p:nvPr/>
        </p:nvSpPr>
        <p:spPr>
          <a:xfrm>
            <a:off x="6185641" y="2548753"/>
            <a:ext cx="2225022" cy="1538456"/>
          </a:xfrm>
          <a:prstGeom prst="diamond">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137">
              <a:latin typeface="+mj-lt"/>
            </a:endParaRPr>
          </a:p>
        </p:txBody>
      </p:sp>
      <p:sp>
        <p:nvSpPr>
          <p:cNvPr id="8" name="Rectangle 7"/>
          <p:cNvSpPr/>
          <p:nvPr/>
        </p:nvSpPr>
        <p:spPr>
          <a:xfrm>
            <a:off x="6605235" y="3034058"/>
            <a:ext cx="1378711" cy="569387"/>
          </a:xfrm>
          <a:prstGeom prst="rect">
            <a:avLst/>
          </a:prstGeom>
        </p:spPr>
        <p:txBody>
          <a:bodyPr wrap="none" anchor="t">
            <a:spAutoFit/>
          </a:bodyPr>
          <a:lstStyle/>
          <a:p>
            <a:pPr algn="ctr"/>
            <a:r>
              <a:rPr lang="en-US" sz="3100">
                <a:solidFill>
                  <a:schemeClr val="bg1"/>
                </a:solidFill>
                <a:latin typeface="+mj-lt"/>
              </a:rPr>
              <a:t>Morte?</a:t>
            </a:r>
          </a:p>
        </p:txBody>
      </p:sp>
      <p:grpSp>
        <p:nvGrpSpPr>
          <p:cNvPr id="312" name="Group 311"/>
          <p:cNvGrpSpPr/>
          <p:nvPr/>
        </p:nvGrpSpPr>
        <p:grpSpPr>
          <a:xfrm>
            <a:off x="4669874" y="6247024"/>
            <a:ext cx="5378490" cy="319429"/>
            <a:chOff x="4763514" y="6371793"/>
            <a:chExt cx="5486340" cy="325834"/>
          </a:xfrm>
        </p:grpSpPr>
        <p:sp>
          <p:nvSpPr>
            <p:cNvPr id="14" name="Rectangle 13"/>
            <p:cNvSpPr/>
            <p:nvPr/>
          </p:nvSpPr>
          <p:spPr>
            <a:xfrm rot="5400000">
              <a:off x="7345670" y="3793443"/>
              <a:ext cx="322028" cy="548634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lt"/>
              </a:endParaRPr>
            </a:p>
          </p:txBody>
        </p:sp>
        <p:cxnSp>
          <p:nvCxnSpPr>
            <p:cNvPr id="10" name="Straight Connector 9"/>
            <p:cNvCxnSpPr/>
            <p:nvPr/>
          </p:nvCxnSpPr>
          <p:spPr>
            <a:xfrm>
              <a:off x="522070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67790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13509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659229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704948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750668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963879"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8421074" y="6375598"/>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887826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9335464"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792659" y="6375597"/>
              <a:ext cx="0" cy="118182"/>
            </a:xfrm>
            <a:prstGeom prst="line">
              <a:avLst/>
            </a:prstGeom>
            <a:ln w="254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499211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06831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514451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49159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483971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544930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52550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560170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537310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29690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90650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598270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605890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583030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575410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636369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643989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651609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8749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21129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680752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88372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a:off x="695992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a:off x="673132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665513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726472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734092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41712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718852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711232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721918"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7798117"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87431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7645719"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756952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8179113"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8255312"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833151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8102914"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802671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864967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872587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880207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857347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849727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910686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918306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925926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903066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895446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9564062"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9640261"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9716460"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9487862"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9411663"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10021257" y="6375597"/>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a:off x="10097456" y="6371793"/>
              <a:ext cx="0" cy="49556"/>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10173655"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a:off x="9945057"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a:off x="9868858" y="6371793"/>
              <a:ext cx="0" cy="4575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0" name="Group 169"/>
          <p:cNvGrpSpPr/>
          <p:nvPr/>
        </p:nvGrpSpPr>
        <p:grpSpPr>
          <a:xfrm>
            <a:off x="1540159" y="2373191"/>
            <a:ext cx="1529548" cy="1807967"/>
            <a:chOff x="1280529" y="2094773"/>
            <a:chExt cx="1560219" cy="1844220"/>
          </a:xfrm>
          <a:solidFill>
            <a:srgbClr val="FF8C00"/>
          </a:solidFill>
        </p:grpSpPr>
        <p:sp>
          <p:nvSpPr>
            <p:cNvPr id="152" name="Oval 151"/>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3" name="Oval 152"/>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4" name="Oval 153"/>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5" name="Oval 154"/>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6" name="Oval 155"/>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7" name="Oval 156"/>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8" name="Oval 157"/>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9" name="Oval 158"/>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0" name="Oval 159"/>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1" name="Oval 160"/>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2" name="Oval 161"/>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3" name="Oval 162"/>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4" name="Oval 163"/>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5" name="Oval 164"/>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6" name="Oval 165"/>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7" name="Oval 166"/>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8" name="Oval 167"/>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69" name="Oval 168"/>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90" name="Group 189"/>
          <p:cNvGrpSpPr/>
          <p:nvPr/>
        </p:nvGrpSpPr>
        <p:grpSpPr>
          <a:xfrm rot="16200000">
            <a:off x="6363152" y="220745"/>
            <a:ext cx="1529548" cy="1807967"/>
            <a:chOff x="1280529" y="2094773"/>
            <a:chExt cx="1560219" cy="1844220"/>
          </a:xfrm>
          <a:solidFill>
            <a:srgbClr val="FF8C00"/>
          </a:solidFill>
        </p:grpSpPr>
        <p:sp>
          <p:nvSpPr>
            <p:cNvPr id="191" name="Oval 190"/>
            <p:cNvSpPr/>
            <p:nvPr/>
          </p:nvSpPr>
          <p:spPr bwMode="auto">
            <a:xfrm>
              <a:off x="1654226" y="221293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2" name="Oval 191"/>
            <p:cNvSpPr/>
            <p:nvPr/>
          </p:nvSpPr>
          <p:spPr bwMode="auto">
            <a:xfrm>
              <a:off x="1608509" y="255649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3" name="Oval 192"/>
            <p:cNvSpPr/>
            <p:nvPr/>
          </p:nvSpPr>
          <p:spPr bwMode="auto">
            <a:xfrm>
              <a:off x="2248584" y="228218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4" name="Oval 193"/>
            <p:cNvSpPr/>
            <p:nvPr/>
          </p:nvSpPr>
          <p:spPr bwMode="auto">
            <a:xfrm>
              <a:off x="1920604" y="248724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5" name="Oval 194"/>
            <p:cNvSpPr/>
            <p:nvPr/>
          </p:nvSpPr>
          <p:spPr bwMode="auto">
            <a:xfrm>
              <a:off x="2248584" y="26650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6" name="Oval 195"/>
            <p:cNvSpPr/>
            <p:nvPr/>
          </p:nvSpPr>
          <p:spPr bwMode="auto">
            <a:xfrm>
              <a:off x="1876964" y="28987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7" name="Oval 196"/>
            <p:cNvSpPr/>
            <p:nvPr/>
          </p:nvSpPr>
          <p:spPr bwMode="auto">
            <a:xfrm>
              <a:off x="1465488" y="291646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8" name="Oval 197"/>
            <p:cNvSpPr/>
            <p:nvPr/>
          </p:nvSpPr>
          <p:spPr bwMode="auto">
            <a:xfrm>
              <a:off x="2199450" y="30168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99" name="Oval 198"/>
            <p:cNvSpPr/>
            <p:nvPr/>
          </p:nvSpPr>
          <p:spPr bwMode="auto">
            <a:xfrm>
              <a:off x="1695310" y="318516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0" name="Oval 199"/>
            <p:cNvSpPr/>
            <p:nvPr/>
          </p:nvSpPr>
          <p:spPr bwMode="auto">
            <a:xfrm>
              <a:off x="2003643" y="332232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1" name="Oval 200"/>
            <p:cNvSpPr/>
            <p:nvPr/>
          </p:nvSpPr>
          <p:spPr bwMode="auto">
            <a:xfrm>
              <a:off x="2003643" y="209477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2" name="Oval 201"/>
            <p:cNvSpPr/>
            <p:nvPr/>
          </p:nvSpPr>
          <p:spPr bwMode="auto">
            <a:xfrm>
              <a:off x="2410328" y="332232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3" name="Oval 202"/>
            <p:cNvSpPr/>
            <p:nvPr/>
          </p:nvSpPr>
          <p:spPr bwMode="auto">
            <a:xfrm>
              <a:off x="1739805" y="3577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4" name="Oval 203"/>
            <p:cNvSpPr/>
            <p:nvPr/>
          </p:nvSpPr>
          <p:spPr bwMode="auto">
            <a:xfrm>
              <a:off x="2194921" y="366467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5" name="Oval 204"/>
            <p:cNvSpPr/>
            <p:nvPr/>
          </p:nvSpPr>
          <p:spPr bwMode="auto">
            <a:xfrm>
              <a:off x="1328329" y="3390359"/>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6" name="Oval 205"/>
            <p:cNvSpPr/>
            <p:nvPr/>
          </p:nvSpPr>
          <p:spPr bwMode="auto">
            <a:xfrm>
              <a:off x="2566431" y="2979970"/>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7" name="Oval 206"/>
            <p:cNvSpPr/>
            <p:nvPr/>
          </p:nvSpPr>
          <p:spPr bwMode="auto">
            <a:xfrm>
              <a:off x="2547486" y="255293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08" name="Oval 207"/>
            <p:cNvSpPr/>
            <p:nvPr/>
          </p:nvSpPr>
          <p:spPr bwMode="auto">
            <a:xfrm>
              <a:off x="1280529" y="259932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9" name="Group 208"/>
          <p:cNvGrpSpPr/>
          <p:nvPr/>
        </p:nvGrpSpPr>
        <p:grpSpPr>
          <a:xfrm>
            <a:off x="1540159" y="2373191"/>
            <a:ext cx="1529548" cy="1807967"/>
            <a:chOff x="1280529" y="2094773"/>
            <a:chExt cx="1560219" cy="1844220"/>
          </a:xfrm>
        </p:grpSpPr>
        <p:sp>
          <p:nvSpPr>
            <p:cNvPr id="210" name="Oval 20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1" name="Oval 21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2" name="Oval 21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3" name="Oval 21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4" name="Oval 21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5" name="Oval 21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6" name="Oval 21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7" name="Oval 21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8" name="Oval 21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19" name="Oval 21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0" name="Oval 21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1" name="Oval 22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2" name="Oval 22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3" name="Oval 22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4" name="Oval 22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5" name="Oval 22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6" name="Oval 22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27" name="Oval 22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0" name="Group 289"/>
          <p:cNvGrpSpPr/>
          <p:nvPr/>
        </p:nvGrpSpPr>
        <p:grpSpPr>
          <a:xfrm>
            <a:off x="7959093" y="4535770"/>
            <a:ext cx="1058644" cy="1360140"/>
            <a:chOff x="8118689" y="4626225"/>
            <a:chExt cx="1079872" cy="1387414"/>
          </a:xfrm>
        </p:grpSpPr>
        <p:grpSp>
          <p:nvGrpSpPr>
            <p:cNvPr id="249" name="Group 248"/>
            <p:cNvGrpSpPr/>
            <p:nvPr/>
          </p:nvGrpSpPr>
          <p:grpSpPr>
            <a:xfrm>
              <a:off x="8118689" y="4626225"/>
              <a:ext cx="1079872" cy="1387414"/>
              <a:chOff x="7828177" y="4300716"/>
              <a:chExt cx="1079872" cy="1387414"/>
            </a:xfrm>
          </p:grpSpPr>
          <p:sp>
            <p:nvSpPr>
              <p:cNvPr id="236" name="Oval 235"/>
              <p:cNvSpPr/>
              <p:nvPr/>
            </p:nvSpPr>
            <p:spPr bwMode="auto">
              <a:xfrm rot="16200000">
                <a:off x="8585253" y="494875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7" name="Oval 236"/>
              <p:cNvSpPr/>
              <p:nvPr/>
            </p:nvSpPr>
            <p:spPr bwMode="auto">
              <a:xfrm rot="16200000">
                <a:off x="8633732" y="442765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rot="16200000">
                <a:off x="8201986" y="541381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0" name="Oval 239"/>
              <p:cNvSpPr/>
              <p:nvPr/>
            </p:nvSpPr>
            <p:spPr bwMode="auto">
              <a:xfrm rot="16200000">
                <a:off x="7955578" y="430071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1" name="Oval 240"/>
              <p:cNvSpPr/>
              <p:nvPr/>
            </p:nvSpPr>
            <p:spPr bwMode="auto">
              <a:xfrm rot="16200000">
                <a:off x="8193156" y="500011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2" name="Oval 241"/>
              <p:cNvSpPr/>
              <p:nvPr/>
            </p:nvSpPr>
            <p:spPr bwMode="auto">
              <a:xfrm rot="16200000">
                <a:off x="8286305" y="45817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3" name="Oval 242"/>
              <p:cNvSpPr/>
              <p:nvPr/>
            </p:nvSpPr>
            <p:spPr bwMode="auto">
              <a:xfrm rot="16200000">
                <a:off x="7843093" y="515350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4" name="Oval 243"/>
              <p:cNvSpPr/>
              <p:nvPr/>
            </p:nvSpPr>
            <p:spPr bwMode="auto">
              <a:xfrm rot="16200000">
                <a:off x="7828177" y="466692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45" name="Oval 244"/>
            <p:cNvSpPr/>
            <p:nvPr/>
          </p:nvSpPr>
          <p:spPr bwMode="auto">
            <a:xfrm rot="16200000">
              <a:off x="8886163" y="563464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9" name="Group 288"/>
          <p:cNvGrpSpPr/>
          <p:nvPr/>
        </p:nvGrpSpPr>
        <p:grpSpPr>
          <a:xfrm>
            <a:off x="5662221" y="4447561"/>
            <a:ext cx="1170558" cy="1424225"/>
            <a:chOff x="5775760" y="4536247"/>
            <a:chExt cx="1194030" cy="1452784"/>
          </a:xfrm>
        </p:grpSpPr>
        <p:sp>
          <p:nvSpPr>
            <p:cNvPr id="229" name="Oval 228"/>
            <p:cNvSpPr/>
            <p:nvPr/>
          </p:nvSpPr>
          <p:spPr bwMode="auto">
            <a:xfrm rot="16200000">
              <a:off x="6246125" y="5307683"/>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0" name="Oval 229"/>
            <p:cNvSpPr/>
            <p:nvPr/>
          </p:nvSpPr>
          <p:spPr bwMode="auto">
            <a:xfrm rot="16200000">
              <a:off x="5873307" y="5678471"/>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1" name="Oval 230"/>
            <p:cNvSpPr/>
            <p:nvPr/>
          </p:nvSpPr>
          <p:spPr bwMode="auto">
            <a:xfrm rot="16200000">
              <a:off x="6490406" y="500217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2" name="Oval 231"/>
            <p:cNvSpPr/>
            <p:nvPr/>
          </p:nvSpPr>
          <p:spPr bwMode="auto">
            <a:xfrm rot="16200000">
              <a:off x="6695473" y="5330156"/>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3" name="Oval 232"/>
            <p:cNvSpPr/>
            <p:nvPr/>
          </p:nvSpPr>
          <p:spPr bwMode="auto">
            <a:xfrm rot="16200000">
              <a:off x="6577401" y="4629242"/>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4" name="Oval 233"/>
            <p:cNvSpPr/>
            <p:nvPr/>
          </p:nvSpPr>
          <p:spPr bwMode="auto">
            <a:xfrm rot="16200000">
              <a:off x="5775760" y="5266995"/>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5" name="Oval 234"/>
            <p:cNvSpPr/>
            <p:nvPr/>
          </p:nvSpPr>
          <p:spPr bwMode="auto">
            <a:xfrm rot="16200000">
              <a:off x="6343754" y="571471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39" name="Oval 238"/>
            <p:cNvSpPr/>
            <p:nvPr/>
          </p:nvSpPr>
          <p:spPr bwMode="auto">
            <a:xfrm rot="16200000">
              <a:off x="6067288" y="4953584"/>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46" name="Oval 245"/>
            <p:cNvSpPr/>
            <p:nvPr/>
          </p:nvSpPr>
          <p:spPr bwMode="auto">
            <a:xfrm rot="16200000">
              <a:off x="6101905" y="4536247"/>
              <a:ext cx="274317" cy="274317"/>
            </a:xfrm>
            <a:prstGeom prst="ellipse">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9" name="Group 268"/>
          <p:cNvGrpSpPr/>
          <p:nvPr/>
        </p:nvGrpSpPr>
        <p:grpSpPr>
          <a:xfrm rot="16200000">
            <a:off x="6363152" y="220745"/>
            <a:ext cx="1529548" cy="1807967"/>
            <a:chOff x="1280529" y="2094773"/>
            <a:chExt cx="1560219" cy="1844220"/>
          </a:xfrm>
        </p:grpSpPr>
        <p:sp>
          <p:nvSpPr>
            <p:cNvPr id="270" name="Oval 269"/>
            <p:cNvSpPr/>
            <p:nvPr/>
          </p:nvSpPr>
          <p:spPr bwMode="auto">
            <a:xfrm>
              <a:off x="1654226" y="2212932"/>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1" name="Oval 270"/>
            <p:cNvSpPr/>
            <p:nvPr/>
          </p:nvSpPr>
          <p:spPr bwMode="auto">
            <a:xfrm>
              <a:off x="1608509" y="2556499"/>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2" name="Oval 271"/>
            <p:cNvSpPr/>
            <p:nvPr/>
          </p:nvSpPr>
          <p:spPr bwMode="auto">
            <a:xfrm>
              <a:off x="2248584" y="2282182"/>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3" name="Oval 272"/>
            <p:cNvSpPr/>
            <p:nvPr/>
          </p:nvSpPr>
          <p:spPr bwMode="auto">
            <a:xfrm>
              <a:off x="1920604" y="248724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4" name="Oval 273"/>
            <p:cNvSpPr/>
            <p:nvPr/>
          </p:nvSpPr>
          <p:spPr bwMode="auto">
            <a:xfrm>
              <a:off x="2248584" y="2665095"/>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5" name="Oval 274"/>
            <p:cNvSpPr/>
            <p:nvPr/>
          </p:nvSpPr>
          <p:spPr bwMode="auto">
            <a:xfrm>
              <a:off x="1876964" y="2898724"/>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6" name="Oval 275"/>
            <p:cNvSpPr/>
            <p:nvPr/>
          </p:nvSpPr>
          <p:spPr bwMode="auto">
            <a:xfrm>
              <a:off x="1465488" y="291646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7" name="Oval 276"/>
            <p:cNvSpPr/>
            <p:nvPr/>
          </p:nvSpPr>
          <p:spPr bwMode="auto">
            <a:xfrm>
              <a:off x="2199450" y="301688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8" name="Oval 277"/>
            <p:cNvSpPr/>
            <p:nvPr/>
          </p:nvSpPr>
          <p:spPr bwMode="auto">
            <a:xfrm>
              <a:off x="1695310" y="318516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79" name="Oval 278"/>
            <p:cNvSpPr/>
            <p:nvPr/>
          </p:nvSpPr>
          <p:spPr bwMode="auto">
            <a:xfrm>
              <a:off x="2003643" y="3322323"/>
              <a:ext cx="274317" cy="274320"/>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0" name="Oval 279"/>
            <p:cNvSpPr/>
            <p:nvPr/>
          </p:nvSpPr>
          <p:spPr bwMode="auto">
            <a:xfrm>
              <a:off x="2003643" y="209477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1" name="Oval 280"/>
            <p:cNvSpPr/>
            <p:nvPr/>
          </p:nvSpPr>
          <p:spPr bwMode="auto">
            <a:xfrm>
              <a:off x="2410328" y="332232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2" name="Oval 281"/>
            <p:cNvSpPr/>
            <p:nvPr/>
          </p:nvSpPr>
          <p:spPr bwMode="auto">
            <a:xfrm>
              <a:off x="1739805" y="357764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3" name="Oval 282"/>
            <p:cNvSpPr/>
            <p:nvPr/>
          </p:nvSpPr>
          <p:spPr bwMode="auto">
            <a:xfrm>
              <a:off x="2194921" y="3664676"/>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4" name="Oval 283"/>
            <p:cNvSpPr/>
            <p:nvPr/>
          </p:nvSpPr>
          <p:spPr bwMode="auto">
            <a:xfrm>
              <a:off x="1328329" y="3390359"/>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5" name="Oval 284"/>
            <p:cNvSpPr/>
            <p:nvPr/>
          </p:nvSpPr>
          <p:spPr bwMode="auto">
            <a:xfrm>
              <a:off x="2566431" y="2979970"/>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6" name="Oval 285"/>
            <p:cNvSpPr/>
            <p:nvPr/>
          </p:nvSpPr>
          <p:spPr bwMode="auto">
            <a:xfrm>
              <a:off x="2547486" y="2552933"/>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87" name="Oval 286"/>
            <p:cNvSpPr/>
            <p:nvPr/>
          </p:nvSpPr>
          <p:spPr bwMode="auto">
            <a:xfrm>
              <a:off x="1280529" y="2599321"/>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88" name="TextBox 287"/>
          <p:cNvSpPr txBox="1"/>
          <p:nvPr/>
        </p:nvSpPr>
        <p:spPr>
          <a:xfrm>
            <a:off x="4648130" y="4349807"/>
            <a:ext cx="362135" cy="615522"/>
          </a:xfrm>
          <a:prstGeom prst="rect">
            <a:avLst/>
          </a:prstGeom>
          <a:noFill/>
        </p:spPr>
        <p:txBody>
          <a:bodyPr wrap="none" lIns="179285" tIns="143428" rIns="179285" bIns="143428" rtlCol="0">
            <a:spAutoFit/>
          </a:bodyPr>
          <a:lstStyle/>
          <a:p>
            <a:pPr>
              <a:lnSpc>
                <a:spcPct val="90000"/>
              </a:lnSpc>
              <a:spcAft>
                <a:spcPts val="588"/>
              </a:spcAft>
            </a:pPr>
            <a:endParaRPr lang="en-US" sz="2353" err="1">
              <a:gradFill>
                <a:gsLst>
                  <a:gs pos="2917">
                    <a:schemeClr val="tx1"/>
                  </a:gs>
                  <a:gs pos="30000">
                    <a:schemeClr val="tx1"/>
                  </a:gs>
                </a:gsLst>
                <a:lin ang="5400000" scaled="0"/>
              </a:gradFill>
            </a:endParaRPr>
          </a:p>
        </p:txBody>
      </p:sp>
      <p:grpSp>
        <p:nvGrpSpPr>
          <p:cNvPr id="291" name="Group 290"/>
          <p:cNvGrpSpPr/>
          <p:nvPr/>
        </p:nvGrpSpPr>
        <p:grpSpPr>
          <a:xfrm>
            <a:off x="7959093" y="4535770"/>
            <a:ext cx="1058644" cy="1360140"/>
            <a:chOff x="8118689" y="4626225"/>
            <a:chExt cx="1079872" cy="1387414"/>
          </a:xfrm>
          <a:solidFill>
            <a:srgbClr val="FF0000"/>
          </a:solidFill>
        </p:grpSpPr>
        <p:grpSp>
          <p:nvGrpSpPr>
            <p:cNvPr id="292" name="Group 291"/>
            <p:cNvGrpSpPr/>
            <p:nvPr/>
          </p:nvGrpSpPr>
          <p:grpSpPr>
            <a:xfrm>
              <a:off x="8118689" y="4626225"/>
              <a:ext cx="1079872" cy="1387414"/>
              <a:chOff x="7828177" y="4300716"/>
              <a:chExt cx="1079872" cy="1387414"/>
            </a:xfrm>
            <a:grpFill/>
          </p:grpSpPr>
          <p:sp>
            <p:nvSpPr>
              <p:cNvPr id="294" name="Oval 293"/>
              <p:cNvSpPr/>
              <p:nvPr/>
            </p:nvSpPr>
            <p:spPr bwMode="auto">
              <a:xfrm rot="16200000">
                <a:off x="8585253" y="494875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5" name="Oval 294"/>
              <p:cNvSpPr/>
              <p:nvPr/>
            </p:nvSpPr>
            <p:spPr bwMode="auto">
              <a:xfrm rot="16200000">
                <a:off x="8633732" y="442765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6" name="Oval 295"/>
              <p:cNvSpPr/>
              <p:nvPr/>
            </p:nvSpPr>
            <p:spPr bwMode="auto">
              <a:xfrm rot="16200000">
                <a:off x="8201986" y="5413813"/>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7" name="Oval 296"/>
              <p:cNvSpPr/>
              <p:nvPr/>
            </p:nvSpPr>
            <p:spPr bwMode="auto">
              <a:xfrm rot="16200000">
                <a:off x="7955578" y="430071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8" name="Oval 297"/>
              <p:cNvSpPr/>
              <p:nvPr/>
            </p:nvSpPr>
            <p:spPr bwMode="auto">
              <a:xfrm rot="16200000">
                <a:off x="8193156" y="500011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99" name="Oval 298"/>
              <p:cNvSpPr/>
              <p:nvPr/>
            </p:nvSpPr>
            <p:spPr bwMode="auto">
              <a:xfrm rot="16200000">
                <a:off x="8286305" y="45817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0" name="Oval 299"/>
              <p:cNvSpPr/>
              <p:nvPr/>
            </p:nvSpPr>
            <p:spPr bwMode="auto">
              <a:xfrm rot="16200000">
                <a:off x="7843093" y="515350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1" name="Oval 300"/>
              <p:cNvSpPr/>
              <p:nvPr/>
            </p:nvSpPr>
            <p:spPr bwMode="auto">
              <a:xfrm rot="16200000">
                <a:off x="7828177" y="466692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93" name="Oval 292"/>
            <p:cNvSpPr/>
            <p:nvPr/>
          </p:nvSpPr>
          <p:spPr bwMode="auto">
            <a:xfrm rot="16200000">
              <a:off x="8886163" y="5634641"/>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2" name="Group 301"/>
          <p:cNvGrpSpPr/>
          <p:nvPr/>
        </p:nvGrpSpPr>
        <p:grpSpPr>
          <a:xfrm>
            <a:off x="5662221" y="4447561"/>
            <a:ext cx="1170558" cy="1424225"/>
            <a:chOff x="5775760" y="4536247"/>
            <a:chExt cx="1194030" cy="1452784"/>
          </a:xfrm>
          <a:solidFill>
            <a:schemeClr val="accent1"/>
          </a:solidFill>
        </p:grpSpPr>
        <p:sp>
          <p:nvSpPr>
            <p:cNvPr id="303" name="Oval 302"/>
            <p:cNvSpPr/>
            <p:nvPr/>
          </p:nvSpPr>
          <p:spPr bwMode="auto">
            <a:xfrm rot="16200000">
              <a:off x="6246125" y="5307683"/>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4" name="Oval 303"/>
            <p:cNvSpPr/>
            <p:nvPr/>
          </p:nvSpPr>
          <p:spPr bwMode="auto">
            <a:xfrm rot="16200000">
              <a:off x="5873307" y="5678471"/>
              <a:ext cx="274317" cy="27431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5" name="Oval 304"/>
            <p:cNvSpPr/>
            <p:nvPr/>
          </p:nvSpPr>
          <p:spPr bwMode="auto">
            <a:xfrm rot="16200000">
              <a:off x="6490406" y="5002176"/>
              <a:ext cx="274317" cy="274317"/>
            </a:xfrm>
            <a:prstGeom prst="ellipse">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6" name="Oval 305"/>
            <p:cNvSpPr/>
            <p:nvPr/>
          </p:nvSpPr>
          <p:spPr bwMode="auto">
            <a:xfrm rot="16200000">
              <a:off x="6695473" y="5330156"/>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7" name="Oval 306"/>
            <p:cNvSpPr/>
            <p:nvPr/>
          </p:nvSpPr>
          <p:spPr bwMode="auto">
            <a:xfrm rot="16200000">
              <a:off x="6577401" y="4629242"/>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8" name="Oval 307"/>
            <p:cNvSpPr/>
            <p:nvPr/>
          </p:nvSpPr>
          <p:spPr bwMode="auto">
            <a:xfrm rot="16200000">
              <a:off x="5775760" y="5266995"/>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09" name="Oval 308"/>
            <p:cNvSpPr/>
            <p:nvPr/>
          </p:nvSpPr>
          <p:spPr bwMode="auto">
            <a:xfrm rot="16200000">
              <a:off x="6343754" y="571471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0" name="Oval 309"/>
            <p:cNvSpPr/>
            <p:nvPr/>
          </p:nvSpPr>
          <p:spPr bwMode="auto">
            <a:xfrm rot="16200000">
              <a:off x="6067288" y="4953584"/>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311" name="Oval 310"/>
            <p:cNvSpPr/>
            <p:nvPr/>
          </p:nvSpPr>
          <p:spPr bwMode="auto">
            <a:xfrm rot="16200000">
              <a:off x="6101905" y="4536247"/>
              <a:ext cx="274317" cy="274317"/>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2238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9"/>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7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70"/>
                                        </p:tgtEl>
                                      </p:cBhvr>
                                    </p:animEffect>
                                    <p:set>
                                      <p:cBhvr>
                                        <p:cTn id="35" dur="1" fill="hold">
                                          <p:stCondLst>
                                            <p:cond delay="499"/>
                                          </p:stCondLst>
                                        </p:cTn>
                                        <p:tgtEl>
                                          <p:spTgt spid="170"/>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209"/>
                                        </p:tgtEl>
                                      </p:cBhvr>
                                    </p:animEffect>
                                    <p:set>
                                      <p:cBhvr>
                                        <p:cTn id="38" dur="1" fill="hold">
                                          <p:stCondLst>
                                            <p:cond delay="499"/>
                                          </p:stCondLst>
                                        </p:cTn>
                                        <p:tgtEl>
                                          <p:spTgt spid="209"/>
                                        </p:tgtEl>
                                        <p:attrNameLst>
                                          <p:attrName>style.visibility</p:attrName>
                                        </p:attrNameLst>
                                      </p:cBhvr>
                                      <p:to>
                                        <p:strVal val="hidden"/>
                                      </p:to>
                                    </p:set>
                                  </p:childTnLst>
                                </p:cTn>
                              </p:par>
                              <p:par>
                                <p:cTn id="39" presetID="9" presetClass="exit" presetSubtype="0" fill="hold" grpId="1" nodeType="withEffect">
                                  <p:stCondLst>
                                    <p:cond delay="0"/>
                                  </p:stCondLst>
                                  <p:childTnLst>
                                    <p:animEffect transition="out" filter="dissolve">
                                      <p:cBhvr>
                                        <p:cTn id="40" dur="500"/>
                                        <p:tgtEl>
                                          <p:spTgt spid="6"/>
                                        </p:tgtEl>
                                      </p:cBhvr>
                                    </p:animEffect>
                                    <p:set>
                                      <p:cBhvr>
                                        <p:cTn id="41" dur="1" fill="hold">
                                          <p:stCondLst>
                                            <p:cond delay="499"/>
                                          </p:stCondLst>
                                        </p:cTn>
                                        <p:tgtEl>
                                          <p:spTgt spid="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28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9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269"/>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302"/>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9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nodeType="clickEffect">
                                  <p:stCondLst>
                                    <p:cond delay="0"/>
                                  </p:stCondLst>
                                  <p:childTnLst>
                                    <p:set>
                                      <p:cBhvr>
                                        <p:cTn id="67" dur="1" fill="hold">
                                          <p:stCondLst>
                                            <p:cond delay="0"/>
                                          </p:stCondLst>
                                        </p:cTn>
                                        <p:tgtEl>
                                          <p:spTgt spid="312"/>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2"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dissolve">
                                      <p:cBhvr>
                                        <p:cTn id="72" dur="500"/>
                                        <p:tgtEl>
                                          <p:spTgt spid="6"/>
                                        </p:tgtEl>
                                      </p:cBhvr>
                                    </p:animEffect>
                                  </p:childTnLst>
                                </p:cTn>
                              </p:par>
                              <p:par>
                                <p:cTn id="73" presetID="9" presetClass="entr" presetSubtype="0" fill="hold" nodeType="withEffect">
                                  <p:stCondLst>
                                    <p:cond delay="0"/>
                                  </p:stCondLst>
                                  <p:childTnLst>
                                    <p:set>
                                      <p:cBhvr>
                                        <p:cTn id="74" dur="1" fill="hold">
                                          <p:stCondLst>
                                            <p:cond delay="0"/>
                                          </p:stCondLst>
                                        </p:cTn>
                                        <p:tgtEl>
                                          <p:spTgt spid="170"/>
                                        </p:tgtEl>
                                        <p:attrNameLst>
                                          <p:attrName>style.visibility</p:attrName>
                                        </p:attrNameLst>
                                      </p:cBhvr>
                                      <p:to>
                                        <p:strVal val="visible"/>
                                      </p:to>
                                    </p:set>
                                    <p:animEffect transition="in" filter="dissolve">
                                      <p:cBhvr>
                                        <p:cTn id="75" dur="500"/>
                                        <p:tgtEl>
                                          <p:spTgt spid="170"/>
                                        </p:tgtEl>
                                      </p:cBhvr>
                                    </p:animEffect>
                                  </p:childTnLst>
                                </p:cTn>
                              </p:par>
                              <p:par>
                                <p:cTn id="76" presetID="9" presetClass="entr" presetSubtype="0" fill="hold" nodeType="with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dissolve">
                                      <p:cBhvr>
                                        <p:cTn id="78"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6" grpId="1" animBg="1"/>
      <p:bldP spid="6" grpId="2" animBg="1"/>
      <p:bldP spid="12" grpId="0" animBg="1"/>
      <p:bldP spid="15" grpId="0" animBg="1"/>
      <p:bldP spid="15" grpId="1" animBg="1"/>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rot="20954231">
            <a:off x="935740" y="1860784"/>
            <a:ext cx="10398414" cy="3316736"/>
          </a:xfrm>
          <a:prstGeom prst="rect">
            <a:avLst/>
          </a:prstGeom>
          <a:pattFill prst="trellis">
            <a:fgClr>
              <a:schemeClr val="bg2">
                <a:lumMod val="25000"/>
              </a:schemeClr>
            </a:fgClr>
            <a:bgClr>
              <a:schemeClr val="accent5">
                <a:lumMod val="75000"/>
              </a:schemeClr>
            </a:bgClr>
          </a:pattFill>
          <a:ln w="127000">
            <a:solidFill>
              <a:schemeClr val="accent6">
                <a:lumMod val="10000"/>
              </a:schemeClr>
            </a:solidFill>
            <a:headEnd type="none" w="med" len="med"/>
            <a:tailEnd type="none" w="med" len="med"/>
          </a:ln>
          <a:effectLst>
            <a:outerShdw blurRad="50800" dist="114300" dir="8100000" algn="tr" rotWithShape="0">
              <a:prstClr val="black">
                <a:alpha val="40000"/>
              </a:prstClr>
            </a:outerShdw>
          </a:effectLst>
        </p:spPr>
        <p:style>
          <a:lnRef idx="1">
            <a:schemeClr val="accent2"/>
          </a:lnRef>
          <a:fillRef idx="1001">
            <a:schemeClr val="dk1"/>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a:lnSpc>
                <a:spcPct val="90000"/>
              </a:lnSpc>
              <a:spcBef>
                <a:spcPct val="0"/>
              </a:spcBef>
              <a:spcAft>
                <a:spcPct val="0"/>
              </a:spcAft>
            </a:pPr>
            <a:r>
              <a:rPr lang="pt-BR" sz="7050" cap="all" dirty="0">
                <a:solidFill>
                  <a:schemeClr val="accent5">
                    <a:lumMod val="40000"/>
                    <a:lumOff val="60000"/>
                  </a:schemeClr>
                </a:solidFill>
                <a:effectLst>
                  <a:innerShdw blurRad="63500" dist="50800" dir="13680000">
                    <a:prstClr val="black">
                      <a:alpha val="50000"/>
                    </a:prstClr>
                  </a:innerShdw>
                </a:effectLst>
              </a:rPr>
              <a:t>NÃO PRECISA SER BOM EM MATEMÁTICA</a:t>
            </a:r>
            <a:endParaRPr lang="pt-BR" sz="7050" cap="all" dirty="0">
              <a:solidFill>
                <a:schemeClr val="accent5">
                  <a:lumMod val="40000"/>
                  <a:lumOff val="60000"/>
                </a:schemeClr>
              </a:solidFill>
              <a:effectLst>
                <a:innerShdw blurRad="63500" dist="50800" dir="13680000">
                  <a:prstClr val="black">
                    <a:alpha val="50000"/>
                  </a:prstClr>
                </a:innerShdw>
              </a:effectLst>
              <a:cs typeface="Segoe UI Semilight"/>
            </a:endParaRPr>
          </a:p>
          <a:p>
            <a:pPr algn="ctr" defTabSz="914102">
              <a:lnSpc>
                <a:spcPct val="90000"/>
              </a:lnSpc>
              <a:spcBef>
                <a:spcPct val="0"/>
              </a:spcBef>
              <a:spcAft>
                <a:spcPct val="0"/>
              </a:spcAft>
            </a:pPr>
            <a:r>
              <a:rPr lang="pt-BR" sz="7050" cap="all" dirty="0">
                <a:solidFill>
                  <a:schemeClr val="accent5">
                    <a:lumMod val="40000"/>
                    <a:lumOff val="60000"/>
                  </a:schemeClr>
                </a:solidFill>
                <a:effectLst>
                  <a:innerShdw blurRad="63500" dist="50800" dir="13680000">
                    <a:prstClr val="black">
                      <a:alpha val="50000"/>
                    </a:prstClr>
                  </a:innerShdw>
                </a:effectLst>
                <a:cs typeface="Segoe UI Semilight"/>
              </a:rPr>
              <a:t>… MAS AJUDA.</a:t>
            </a:r>
          </a:p>
        </p:txBody>
      </p:sp>
      <p:cxnSp>
        <p:nvCxnSpPr>
          <p:cNvPr id="12" name="Straight Connector 11"/>
          <p:cNvCxnSpPr>
            <a:endCxn id="6" idx="2"/>
          </p:cNvCxnSpPr>
          <p:nvPr/>
        </p:nvCxnSpPr>
        <p:spPr>
          <a:xfrm flipV="1">
            <a:off x="1882849" y="605293"/>
            <a:ext cx="3406377" cy="2016934"/>
          </a:xfrm>
          <a:prstGeom prst="line">
            <a:avLst/>
          </a:prstGeom>
          <a:ln>
            <a:solidFill>
              <a:schemeClr val="tx1"/>
            </a:solidFill>
            <a:headEnd type="none"/>
            <a:tailEnd type="none"/>
          </a:ln>
          <a:effectLst>
            <a:outerShdw blurRad="50800" dist="762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7"/>
          </p:cNvCxnSpPr>
          <p:nvPr/>
        </p:nvCxnSpPr>
        <p:spPr>
          <a:xfrm>
            <a:off x="5518768" y="510214"/>
            <a:ext cx="4073251" cy="677749"/>
          </a:xfrm>
          <a:prstGeom prst="line">
            <a:avLst/>
          </a:prstGeom>
          <a:ln>
            <a:solidFill>
              <a:schemeClr val="tx1"/>
            </a:solidFill>
            <a:headEnd type="none"/>
            <a:tailEnd type="none"/>
          </a:ln>
          <a:effectLst>
            <a:outerShdw blurRad="50800" dist="762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 name="Oval 5"/>
          <p:cNvSpPr/>
          <p:nvPr/>
        </p:nvSpPr>
        <p:spPr bwMode="auto">
          <a:xfrm>
            <a:off x="5289227" y="470831"/>
            <a:ext cx="268925" cy="268925"/>
          </a:xfrm>
          <a:prstGeom prst="ellipse">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n>
            <a:solidFill>
              <a:schemeClr val="tx1"/>
            </a:solidFill>
            <a:headEnd type="none" w="med" len="med"/>
            <a:tailEnd type="none" w="med" len="med"/>
          </a:ln>
          <a:effectLst>
            <a:outerShdw blurRad="50800" dist="762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6270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p:cNvSpPr txBox="1"/>
          <p:nvPr/>
        </p:nvSpPr>
        <p:spPr>
          <a:xfrm>
            <a:off x="3577376" y="3430152"/>
            <a:ext cx="3988345" cy="988954"/>
          </a:xfrm>
          <a:prstGeom prst="rect">
            <a:avLst/>
          </a:prstGeom>
          <a:noFill/>
        </p:spPr>
        <p:txBody>
          <a:bodyPr wrap="square" lIns="179208" tIns="143366" rIns="179208" bIns="143366" rtlCol="0" anchor="t">
            <a:spAutoFit/>
          </a:bodyPr>
          <a:lstStyle/>
          <a:p>
            <a:pPr algn="ctr" defTabSz="913509">
              <a:lnSpc>
                <a:spcPct val="90000"/>
              </a:lnSpc>
              <a:defRPr/>
            </a:pPr>
            <a:r>
              <a:rPr lang="pt-BR" sz="2700" kern="0" dirty="0"/>
              <a:t>É estranho? </a:t>
            </a:r>
            <a:endParaRPr lang="pt-BR" sz="2700" kern="0" dirty="0">
              <a:cs typeface="Segoe UI Semilight"/>
            </a:endParaRPr>
          </a:p>
          <a:p>
            <a:pPr algn="ctr" defTabSz="913509">
              <a:lnSpc>
                <a:spcPct val="90000"/>
              </a:lnSpc>
              <a:defRPr/>
            </a:pPr>
            <a:r>
              <a:rPr lang="pt-BR" sz="2350" i="1" kern="0" dirty="0">
                <a:solidFill>
                  <a:srgbClr val="7030A0"/>
                </a:solidFill>
              </a:rPr>
              <a:t>(Detecção de Anomalias)</a:t>
            </a:r>
            <a:endParaRPr lang="pt-BR" sz="2350" i="1" kern="0" dirty="0">
              <a:solidFill>
                <a:srgbClr val="7030A0"/>
              </a:solidFill>
              <a:cs typeface="Segoe UI Semilight"/>
            </a:endParaRPr>
          </a:p>
        </p:txBody>
      </p:sp>
      <p:sp>
        <p:nvSpPr>
          <p:cNvPr id="21" name="TextBox 20"/>
          <p:cNvSpPr txBox="1"/>
          <p:nvPr/>
        </p:nvSpPr>
        <p:spPr>
          <a:xfrm>
            <a:off x="6535851" y="290882"/>
            <a:ext cx="3199452" cy="1314428"/>
          </a:xfrm>
          <a:prstGeom prst="rect">
            <a:avLst/>
          </a:prstGeom>
          <a:noFill/>
        </p:spPr>
        <p:txBody>
          <a:bodyPr wrap="square" lIns="179208" tIns="143366" rIns="179208" bIns="143366" rtlCol="0" anchor="t">
            <a:spAutoFit/>
          </a:bodyPr>
          <a:lstStyle/>
          <a:p>
            <a:pPr algn="ctr" defTabSz="913509">
              <a:lnSpc>
                <a:spcPct val="90000"/>
              </a:lnSpc>
              <a:defRPr/>
            </a:pPr>
            <a:r>
              <a:rPr lang="pt-BR" sz="2700" kern="0" dirty="0"/>
              <a:t>Próximo Passo?</a:t>
            </a:r>
            <a:endParaRPr lang="pt-BR" dirty="0"/>
          </a:p>
          <a:p>
            <a:pPr algn="ctr" defTabSz="913509">
              <a:lnSpc>
                <a:spcPct val="90000"/>
              </a:lnSpc>
              <a:defRPr/>
            </a:pPr>
            <a:r>
              <a:rPr lang="pt-BR" sz="2350" kern="0" dirty="0">
                <a:solidFill>
                  <a:srgbClr val="7030A0"/>
                </a:solidFill>
              </a:rPr>
              <a:t>(Aprendizado</a:t>
            </a:r>
            <a:br>
              <a:rPr lang="pt-BR" sz="2350" kern="0" dirty="0"/>
            </a:br>
            <a:r>
              <a:rPr lang="pt-BR" sz="2350" kern="0" dirty="0">
                <a:solidFill>
                  <a:srgbClr val="7030A0"/>
                </a:solidFill>
              </a:rPr>
              <a:t>por Reforço)</a:t>
            </a:r>
            <a:endParaRPr lang="pt-BR" sz="2350" kern="0" dirty="0">
              <a:solidFill>
                <a:srgbClr val="7030A0"/>
              </a:solidFill>
              <a:cs typeface="Segoe UI Semilight"/>
            </a:endParaRPr>
          </a:p>
        </p:txBody>
      </p:sp>
      <p:sp>
        <p:nvSpPr>
          <p:cNvPr id="14" name="TextBox 13"/>
          <p:cNvSpPr txBox="1"/>
          <p:nvPr/>
        </p:nvSpPr>
        <p:spPr>
          <a:xfrm>
            <a:off x="4110279" y="0"/>
            <a:ext cx="2805005" cy="989339"/>
          </a:xfrm>
          <a:prstGeom prst="rect">
            <a:avLst/>
          </a:prstGeom>
          <a:noFill/>
        </p:spPr>
        <p:txBody>
          <a:bodyPr wrap="square" lIns="179208" tIns="143366" rIns="179208" bIns="143366" rtlCol="0" anchor="t">
            <a:spAutoFit/>
          </a:bodyPr>
          <a:lstStyle/>
          <a:p>
            <a:pPr algn="ctr" defTabSz="913509">
              <a:lnSpc>
                <a:spcPct val="90000"/>
              </a:lnSpc>
              <a:defRPr/>
            </a:pPr>
            <a:r>
              <a:rPr lang="pt-BR" sz="2700" kern="0" dirty="0"/>
              <a:t>Quanto?</a:t>
            </a:r>
            <a:endParaRPr lang="pt-BR" dirty="0"/>
          </a:p>
          <a:p>
            <a:pPr algn="ctr" defTabSz="913509">
              <a:lnSpc>
                <a:spcPct val="90000"/>
              </a:lnSpc>
              <a:defRPr/>
            </a:pPr>
            <a:r>
              <a:rPr lang="pt-BR" sz="2350" i="1" kern="0" dirty="0">
                <a:solidFill>
                  <a:srgbClr val="7030A0"/>
                </a:solidFill>
              </a:rPr>
              <a:t>(Regressão)</a:t>
            </a:r>
            <a:endParaRPr lang="pt-BR" sz="2350" i="1" kern="0" dirty="0">
              <a:solidFill>
                <a:srgbClr val="7030A0"/>
              </a:solidFill>
              <a:cs typeface="Segoe UI Semilight"/>
            </a:endParaRPr>
          </a:p>
        </p:txBody>
      </p:sp>
      <p:sp>
        <p:nvSpPr>
          <p:cNvPr id="6" name="TextBox 5"/>
          <p:cNvSpPr txBox="1"/>
          <p:nvPr/>
        </p:nvSpPr>
        <p:spPr>
          <a:xfrm>
            <a:off x="738198" y="623596"/>
            <a:ext cx="2805005" cy="989339"/>
          </a:xfrm>
          <a:prstGeom prst="rect">
            <a:avLst/>
          </a:prstGeom>
          <a:noFill/>
        </p:spPr>
        <p:txBody>
          <a:bodyPr wrap="square" lIns="179208" tIns="143366" rIns="179208" bIns="143366" rtlCol="0" anchor="t">
            <a:spAutoFit/>
          </a:bodyPr>
          <a:lstStyle/>
          <a:p>
            <a:pPr algn="ctr" defTabSz="913509">
              <a:lnSpc>
                <a:spcPct val="90000"/>
              </a:lnSpc>
              <a:defRPr/>
            </a:pPr>
            <a:r>
              <a:rPr lang="pt-BR" sz="2700" kern="0" dirty="0"/>
              <a:t>Qual Categoria?</a:t>
            </a:r>
            <a:endParaRPr lang="pt-BR" sz="2700" kern="0" dirty="0">
              <a:cs typeface="Segoe UI Semilight"/>
            </a:endParaRPr>
          </a:p>
          <a:p>
            <a:pPr algn="ctr" defTabSz="913509">
              <a:lnSpc>
                <a:spcPct val="90000"/>
              </a:lnSpc>
              <a:defRPr/>
            </a:pPr>
            <a:r>
              <a:rPr lang="pt-BR" sz="2350" i="1" kern="0" dirty="0">
                <a:solidFill>
                  <a:srgbClr val="7030A0"/>
                </a:solidFill>
              </a:rPr>
              <a:t>(Classificação)</a:t>
            </a:r>
            <a:endParaRPr lang="pt-BR" sz="2350" i="1" kern="0" dirty="0">
              <a:solidFill>
                <a:srgbClr val="7030A0"/>
              </a:solidFill>
              <a:cs typeface="Segoe UI Semilight"/>
            </a:endParaRPr>
          </a:p>
        </p:txBody>
      </p:sp>
      <p:sp>
        <p:nvSpPr>
          <p:cNvPr id="17" name="TextBox 16"/>
          <p:cNvSpPr txBox="1"/>
          <p:nvPr/>
        </p:nvSpPr>
        <p:spPr>
          <a:xfrm>
            <a:off x="7390413" y="3832938"/>
            <a:ext cx="2788486" cy="1314428"/>
          </a:xfrm>
          <a:prstGeom prst="rect">
            <a:avLst/>
          </a:prstGeom>
          <a:noFill/>
        </p:spPr>
        <p:txBody>
          <a:bodyPr wrap="square" lIns="179208" tIns="143366" rIns="179208" bIns="143366" rtlCol="0" anchor="t">
            <a:spAutoFit/>
          </a:bodyPr>
          <a:lstStyle/>
          <a:p>
            <a:pPr algn="ctr" defTabSz="913509">
              <a:lnSpc>
                <a:spcPct val="90000"/>
              </a:lnSpc>
              <a:defRPr/>
            </a:pPr>
            <a:r>
              <a:rPr lang="pt-BR" sz="2700" kern="0" dirty="0"/>
              <a:t>Estrutura</a:t>
            </a:r>
            <a:endParaRPr lang="pt-BR" sz="2700" kern="0" dirty="0">
              <a:cs typeface="Segoe UI Semilight"/>
            </a:endParaRPr>
          </a:p>
          <a:p>
            <a:pPr algn="ctr" defTabSz="913509">
              <a:lnSpc>
                <a:spcPct val="90000"/>
              </a:lnSpc>
              <a:defRPr/>
            </a:pPr>
            <a:r>
              <a:rPr lang="pt-BR" sz="2350" kern="0" dirty="0">
                <a:solidFill>
                  <a:srgbClr val="7030A0"/>
                </a:solidFill>
              </a:rPr>
              <a:t>(Agrupamentos, Recomendação)</a:t>
            </a:r>
            <a:endParaRPr lang="pt-BR" sz="2350" kern="0" dirty="0">
              <a:solidFill>
                <a:srgbClr val="7030A0"/>
              </a:solidFill>
              <a:cs typeface="Segoe UI Semilight"/>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341" y="4249079"/>
            <a:ext cx="2993029" cy="2192784"/>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090" y="1953407"/>
            <a:ext cx="3751219" cy="3101504"/>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7595" y="3457046"/>
            <a:ext cx="3685466" cy="284240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89638" y="864104"/>
            <a:ext cx="2646285" cy="2178604"/>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7575" y="669644"/>
            <a:ext cx="3353545" cy="2621695"/>
          </a:xfrm>
          <a:prstGeom prst="rect">
            <a:avLst/>
          </a:prstGeom>
        </p:spPr>
      </p:pic>
      <p:sp>
        <p:nvSpPr>
          <p:cNvPr id="26" name="TextBox 25"/>
          <p:cNvSpPr txBox="1"/>
          <p:nvPr/>
        </p:nvSpPr>
        <p:spPr>
          <a:xfrm>
            <a:off x="265089" y="6017358"/>
            <a:ext cx="3561024" cy="566656"/>
          </a:xfrm>
          <a:prstGeom prst="rect">
            <a:avLst/>
          </a:prstGeom>
          <a:noFill/>
        </p:spPr>
        <p:txBody>
          <a:bodyPr wrap="none" lIns="179285" tIns="143428" rIns="179285" bIns="143428" rtlCol="0" anchor="t">
            <a:spAutoFit/>
          </a:bodyPr>
          <a:lstStyle/>
          <a:p>
            <a:pPr>
              <a:lnSpc>
                <a:spcPct val="90000"/>
              </a:lnSpc>
              <a:spcAft>
                <a:spcPts val="588"/>
              </a:spcAft>
            </a:pPr>
            <a:r>
              <a:rPr lang="pt-BR" sz="2000" dirty="0">
                <a:gradFill>
                  <a:gsLst>
                    <a:gs pos="2917">
                      <a:schemeClr val="tx1"/>
                    </a:gs>
                    <a:gs pos="30000">
                      <a:schemeClr val="tx1"/>
                    </a:gs>
                  </a:gsLst>
                  <a:lin ang="5400000" scaled="0"/>
                </a:gradFill>
                <a:latin typeface="+mj-lt"/>
              </a:rPr>
              <a:t>5 perguntas (Brandon Rohrer)</a:t>
            </a:r>
            <a:endParaRPr lang="pt-BR" sz="2000" dirty="0">
              <a:gradFill>
                <a:gsLst>
                  <a:gs pos="2917">
                    <a:schemeClr val="tx1"/>
                  </a:gs>
                  <a:gs pos="30000">
                    <a:schemeClr val="tx1"/>
                  </a:gs>
                </a:gsLst>
                <a:lin ang="5400000" scaled="0"/>
              </a:gradFill>
              <a:latin typeface="+mj-lt"/>
              <a:cs typeface="Segoe UI Light"/>
            </a:endParaRPr>
          </a:p>
        </p:txBody>
      </p:sp>
    </p:spTree>
    <p:extLst>
      <p:ext uri="{BB962C8B-B14F-4D97-AF65-F5344CB8AC3E}">
        <p14:creationId xmlns:p14="http://schemas.microsoft.com/office/powerpoint/2010/main" val="1469320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4" grpId="0"/>
      <p:bldP spid="6" grpId="0"/>
      <p:bldP spid="17"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A699-D2E7-2441-A624-20E71B7A0D76}"/>
              </a:ext>
            </a:extLst>
          </p:cNvPr>
          <p:cNvSpPr>
            <a:spLocks noGrp="1"/>
          </p:cNvSpPr>
          <p:nvPr>
            <p:ph type="title"/>
          </p:nvPr>
        </p:nvSpPr>
        <p:spPr/>
        <p:txBody>
          <a:bodyPr/>
          <a:lstStyle/>
          <a:p>
            <a:r>
              <a:rPr lang="pt-BR" sz="4000" dirty="0">
                <a:latin typeface="Segoe UI Semibold"/>
                <a:cs typeface="Segoe UI Semibold"/>
              </a:rPr>
              <a:t>Agora, vamos clonar o material do curso!</a:t>
            </a:r>
            <a:endParaRPr lang="pt-BR" sz="4000" dirty="0"/>
          </a:p>
        </p:txBody>
      </p:sp>
      <p:sp>
        <p:nvSpPr>
          <p:cNvPr id="5" name="Rectangle 4">
            <a:extLst>
              <a:ext uri="{FF2B5EF4-FFF2-40B4-BE49-F238E27FC236}">
                <a16:creationId xmlns:a16="http://schemas.microsoft.com/office/drawing/2014/main" id="{6FA86200-AFF5-4853-AF4F-9A5082BA7A23}"/>
              </a:ext>
            </a:extLst>
          </p:cNvPr>
          <p:cNvSpPr/>
          <p:nvPr/>
        </p:nvSpPr>
        <p:spPr>
          <a:xfrm>
            <a:off x="805779" y="2034724"/>
            <a:ext cx="10801004" cy="2923877"/>
          </a:xfrm>
          <a:prstGeom prst="rect">
            <a:avLst/>
          </a:prstGeom>
        </p:spPr>
        <p:txBody>
          <a:bodyPr wrap="square" anchor="t">
            <a:spAutoFit/>
          </a:bodyPr>
          <a:lstStyle/>
          <a:p>
            <a:pPr lvl="0" algn="ctr" defTabSz="932742">
              <a:spcBef>
                <a:spcPts val="588"/>
              </a:spcBef>
              <a:buSzPct val="90000"/>
            </a:pPr>
            <a:r>
              <a:rPr lang="en-US" sz="2600" spc="-29" dirty="0">
                <a:solidFill>
                  <a:srgbClr val="0072C6"/>
                </a:solidFill>
                <a:latin typeface="Segoe UI Semibold"/>
                <a:cs typeface="Segoe UI" panose="020B0502040204020203" pitchFamily="34" charset="0"/>
                <a:hlinkClick r:id="rId3"/>
              </a:rPr>
              <a:t>https://notebooks.azure.com/geektrainer/projects/ml-2</a:t>
            </a:r>
            <a:endParaRPr lang="en-US" sz="2600" spc="-29" dirty="0">
              <a:solidFill>
                <a:srgbClr val="0072C6"/>
              </a:solidFill>
              <a:latin typeface="Segoe UI Semibold"/>
              <a:cs typeface="Segoe UI" panose="020B0502040204020203" pitchFamily="34" charset="0"/>
            </a:endParaRPr>
          </a:p>
          <a:p>
            <a:pPr algn="ctr"/>
            <a:endParaRPr lang="en-US" sz="6000" dirty="0"/>
          </a:p>
          <a:p>
            <a:pPr algn="ctr"/>
            <a:r>
              <a:rPr lang="pt-BR" sz="3600" dirty="0"/>
              <a:t>Caso não tenha uma conta da Microsoft,</a:t>
            </a:r>
            <a:br>
              <a:rPr lang="pt-BR" sz="3600" dirty="0"/>
            </a:br>
            <a:r>
              <a:rPr lang="pt-BR" sz="3600" dirty="0"/>
              <a:t>crie uma no Link Abaixo</a:t>
            </a:r>
            <a:endParaRPr lang="pt-BR" dirty="0">
              <a:cs typeface="Segoe UI Semilight"/>
            </a:endParaRPr>
          </a:p>
          <a:p>
            <a:pPr algn="ctr"/>
            <a:r>
              <a:rPr lang="en-US" sz="2600" dirty="0">
                <a:hlinkClick r:id="rId4"/>
              </a:rPr>
              <a:t>account.microsoft.com</a:t>
            </a:r>
            <a:r>
              <a:rPr lang="en-US" sz="2600" dirty="0"/>
              <a:t> </a:t>
            </a:r>
          </a:p>
        </p:txBody>
      </p:sp>
    </p:spTree>
    <p:extLst>
      <p:ext uri="{BB962C8B-B14F-4D97-AF65-F5344CB8AC3E}">
        <p14:creationId xmlns:p14="http://schemas.microsoft.com/office/powerpoint/2010/main" val="10580285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A699-D2E7-2441-A624-20E71B7A0D76}"/>
              </a:ext>
            </a:extLst>
          </p:cNvPr>
          <p:cNvSpPr>
            <a:spLocks noGrp="1"/>
          </p:cNvSpPr>
          <p:nvPr>
            <p:ph type="title"/>
          </p:nvPr>
        </p:nvSpPr>
        <p:spPr/>
        <p:txBody>
          <a:bodyPr/>
          <a:lstStyle/>
          <a:p>
            <a:r>
              <a:rPr lang="pt-BR" dirty="0">
                <a:latin typeface="Segoe UI Semibold"/>
                <a:cs typeface="Segoe UI Semibold"/>
              </a:rPr>
              <a:t>Como Navegar no Azure Notebooks</a:t>
            </a:r>
          </a:p>
        </p:txBody>
      </p:sp>
      <p:sp>
        <p:nvSpPr>
          <p:cNvPr id="3" name="Content Placeholder 2">
            <a:extLst>
              <a:ext uri="{FF2B5EF4-FFF2-40B4-BE49-F238E27FC236}">
                <a16:creationId xmlns:a16="http://schemas.microsoft.com/office/drawing/2014/main" id="{DAF5D7FA-3753-4547-B56F-C7F1FED092D7}"/>
              </a:ext>
            </a:extLst>
          </p:cNvPr>
          <p:cNvSpPr>
            <a:spLocks noGrp="1"/>
          </p:cNvSpPr>
          <p:nvPr>
            <p:ph type="body" sz="quarter" idx="10"/>
          </p:nvPr>
        </p:nvSpPr>
        <p:spPr>
          <a:xfrm>
            <a:off x="1249671" y="5865519"/>
            <a:ext cx="9692657" cy="378565"/>
          </a:xfrm>
        </p:spPr>
        <p:txBody>
          <a:bodyPr/>
          <a:lstStyle/>
          <a:p>
            <a:pPr marL="0" indent="0">
              <a:buNone/>
            </a:pPr>
            <a:r>
              <a:rPr lang="en-US" sz="1400" dirty="0">
                <a:latin typeface="+mn-lt"/>
                <a:hlinkClick r:id="rId3"/>
              </a:rPr>
              <a:t>https://docs.microsoft.com/en-us/learn/modules/analyze-climate-data-with-azure-notebooks/1-create-an-azure-notebook</a:t>
            </a:r>
            <a:endParaRPr lang="en-US" sz="1400" dirty="0">
              <a:latin typeface="+mn-lt"/>
            </a:endParaRPr>
          </a:p>
        </p:txBody>
      </p:sp>
      <p:pic>
        <p:nvPicPr>
          <p:cNvPr id="2050" name="Picture 2" descr="Running a code cell">
            <a:extLst>
              <a:ext uri="{FF2B5EF4-FFF2-40B4-BE49-F238E27FC236}">
                <a16:creationId xmlns:a16="http://schemas.microsoft.com/office/drawing/2014/main" id="{AD1BF8F8-816D-42FD-A233-829947373F0D}"/>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464810" y="1126671"/>
            <a:ext cx="9262380" cy="4604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8944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8478" y="2431013"/>
            <a:ext cx="4585316" cy="1264962"/>
          </a:xfrm>
        </p:spPr>
        <p:txBody>
          <a:bodyPr/>
          <a:lstStyle/>
          <a:p>
            <a:r>
              <a:rPr lang="pt-BR" sz="3900" dirty="0">
                <a:solidFill>
                  <a:schemeClr val="bg1"/>
                </a:solidFill>
                <a:cs typeface="Segoe UI"/>
              </a:rPr>
              <a:t>Agrupamento</a:t>
            </a:r>
            <a:br>
              <a:rPr lang="pt-BR" sz="3900" dirty="0">
                <a:cs typeface="Segoe UI"/>
              </a:rPr>
            </a:br>
            <a:r>
              <a:rPr lang="pt-BR" sz="3900" dirty="0">
                <a:solidFill>
                  <a:schemeClr val="bg1"/>
                </a:solidFill>
                <a:cs typeface="Segoe UI"/>
              </a:rPr>
              <a:t>K-</a:t>
            </a:r>
            <a:r>
              <a:rPr lang="pt-BR" sz="3900" dirty="0" err="1">
                <a:solidFill>
                  <a:schemeClr val="bg1"/>
                </a:solidFill>
                <a:cs typeface="Segoe UI"/>
              </a:rPr>
              <a:t>Means</a:t>
            </a:r>
          </a:p>
        </p:txBody>
      </p:sp>
    </p:spTree>
    <p:extLst>
      <p:ext uri="{BB962C8B-B14F-4D97-AF65-F5344CB8AC3E}">
        <p14:creationId xmlns:p14="http://schemas.microsoft.com/office/powerpoint/2010/main" val="375907126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01701" y="2508544"/>
            <a:ext cx="10009262" cy="1680460"/>
          </a:xfrm>
        </p:spPr>
        <p:txBody>
          <a:bodyPr/>
          <a:lstStyle/>
          <a:p>
            <a:r>
              <a:rPr lang="pt-BR" sz="5400" dirty="0">
                <a:cs typeface="Segoe UI"/>
              </a:rPr>
              <a:t>Quais alimentos têm a nutrientes similares?</a:t>
            </a:r>
            <a:endParaRPr lang="pt-BR" sz="5400" dirty="0"/>
          </a:p>
        </p:txBody>
      </p:sp>
      <p:sp>
        <p:nvSpPr>
          <p:cNvPr id="3" name="Title 3">
            <a:extLst>
              <a:ext uri="{FF2B5EF4-FFF2-40B4-BE49-F238E27FC236}">
                <a16:creationId xmlns:a16="http://schemas.microsoft.com/office/drawing/2014/main" id="{F92F5393-EFF1-4AF1-971D-29A08EEE826E}"/>
              </a:ext>
            </a:extLst>
          </p:cNvPr>
          <p:cNvSpPr txBox="1">
            <a:spLocks/>
          </p:cNvSpPr>
          <p:nvPr/>
        </p:nvSpPr>
        <p:spPr>
          <a:xfrm>
            <a:off x="474807" y="246179"/>
            <a:ext cx="9859116" cy="1158793"/>
          </a:xfrm>
          <a:prstGeom prst="rect">
            <a:avLst/>
          </a:prstGeom>
          <a:noFill/>
        </p:spPr>
        <p:txBody>
          <a:bodyPr vert="horz" wrap="square" lIns="91440" tIns="91440" rIns="91440" bIns="91440" rtlCol="0" anchor="t" anchorCtr="0">
            <a:normAutofit/>
          </a:bodyPr>
          <a:lstStyle>
            <a:lvl1pPr algn="l" defTabSz="914367" rtl="0" eaLnBrk="1" latinLnBrk="0" hangingPunct="1">
              <a:lnSpc>
                <a:spcPct val="90000"/>
              </a:lnSpc>
              <a:spcBef>
                <a:spcPct val="0"/>
              </a:spcBef>
              <a:buNone/>
              <a:defRPr lang="en-US" sz="7058" b="0" kern="1200" cap="none" spc="-7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pt-BR" sz="4500" dirty="0">
                <a:latin typeface="Segoe UI Semibold"/>
                <a:cs typeface="Segoe UI Semibold"/>
              </a:rPr>
              <a:t>Pergunta:</a:t>
            </a:r>
            <a:endParaRPr lang="pt-BR" dirty="0"/>
          </a:p>
        </p:txBody>
      </p:sp>
    </p:spTree>
    <p:extLst>
      <p:ext uri="{BB962C8B-B14F-4D97-AF65-F5344CB8AC3E}">
        <p14:creationId xmlns:p14="http://schemas.microsoft.com/office/powerpoint/2010/main" val="326126761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C4BD-C1B1-4E41-9243-5DDB1A9D4B06}"/>
              </a:ext>
            </a:extLst>
          </p:cNvPr>
          <p:cNvSpPr>
            <a:spLocks noGrp="1"/>
          </p:cNvSpPr>
          <p:nvPr>
            <p:ph type="title"/>
          </p:nvPr>
        </p:nvSpPr>
        <p:spPr>
          <a:xfrm>
            <a:off x="5894774" y="319780"/>
            <a:ext cx="6095689" cy="1524138"/>
          </a:xfrm>
          <a:prstGeom prst="rect">
            <a:avLst/>
          </a:prstGeom>
        </p:spPr>
        <p:txBody>
          <a:bodyPr wrap="square" anchor="t">
            <a:normAutofit/>
          </a:bodyPr>
          <a:lstStyle/>
          <a:p>
            <a:r>
              <a:rPr lang="pt-BR" sz="4500" b="1" dirty="0">
                <a:solidFill>
                  <a:srgbClr val="0078D7"/>
                </a:solidFill>
                <a:latin typeface="Segoe UI Semibold"/>
                <a:cs typeface="Segoe UI Semibold"/>
              </a:rPr>
              <a:t>Tipo da Pergunta:</a:t>
            </a:r>
          </a:p>
        </p:txBody>
      </p:sp>
      <p:pic>
        <p:nvPicPr>
          <p:cNvPr id="5" name="Picture 4">
            <a:extLst>
              <a:ext uri="{FF2B5EF4-FFF2-40B4-BE49-F238E27FC236}">
                <a16:creationId xmlns:a16="http://schemas.microsoft.com/office/drawing/2014/main" id="{10687153-6F38-4508-8227-AFDAC26CC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82471"/>
            <a:ext cx="6095689" cy="4693680"/>
          </a:xfrm>
          <a:prstGeom prst="rect">
            <a:avLst/>
          </a:prstGeom>
          <a:noFill/>
        </p:spPr>
      </p:pic>
      <p:sp>
        <p:nvSpPr>
          <p:cNvPr id="4" name="TextBox 3">
            <a:extLst>
              <a:ext uri="{FF2B5EF4-FFF2-40B4-BE49-F238E27FC236}">
                <a16:creationId xmlns:a16="http://schemas.microsoft.com/office/drawing/2014/main" id="{E7B63FB2-36D7-496B-8D3A-F2310B37ACDC}"/>
              </a:ext>
            </a:extLst>
          </p:cNvPr>
          <p:cNvSpPr txBox="1"/>
          <p:nvPr/>
        </p:nvSpPr>
        <p:spPr>
          <a:xfrm>
            <a:off x="7306085" y="2880311"/>
            <a:ext cx="3890084" cy="949144"/>
          </a:xfrm>
          <a:prstGeom prst="rect">
            <a:avLst/>
          </a:prstGeom>
        </p:spPr>
        <p:txBody>
          <a:bodyPr wrap="square" lIns="179208" tIns="143366" rIns="179208" bIns="143366" rtlCol="0" anchor="t">
            <a:normAutofit/>
          </a:bodyPr>
          <a:lstStyle/>
          <a:p>
            <a:pPr defTabSz="913509">
              <a:spcAft>
                <a:spcPts val="600"/>
              </a:spcAft>
              <a:defRPr/>
            </a:pPr>
            <a:r>
              <a:rPr lang="pt-BR" sz="4000" kern="0" dirty="0">
                <a:gradFill>
                  <a:gsLst>
                    <a:gs pos="1250">
                      <a:schemeClr val="tx1"/>
                    </a:gs>
                    <a:gs pos="100000">
                      <a:schemeClr val="tx1"/>
                    </a:gs>
                  </a:gsLst>
                  <a:lin ang="5400000" scaled="0"/>
                </a:gradFill>
              </a:rPr>
              <a:t>Agrupamento</a:t>
            </a:r>
            <a:endParaRPr lang="pt-BR" sz="4000" kern="0" dirty="0">
              <a:gradFill>
                <a:gsLst>
                  <a:gs pos="1250">
                    <a:schemeClr val="tx1"/>
                  </a:gs>
                  <a:gs pos="100000">
                    <a:schemeClr val="tx1"/>
                  </a:gs>
                </a:gsLst>
                <a:lin ang="5400000" scaled="0"/>
              </a:gradFill>
              <a:cs typeface="Segoe UI Semilight"/>
            </a:endParaRPr>
          </a:p>
        </p:txBody>
      </p:sp>
    </p:spTree>
    <p:extLst>
      <p:ext uri="{BB962C8B-B14F-4D97-AF65-F5344CB8AC3E}">
        <p14:creationId xmlns:p14="http://schemas.microsoft.com/office/powerpoint/2010/main" val="17060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4807" y="2965744"/>
            <a:ext cx="8023046" cy="932563"/>
          </a:xfrm>
        </p:spPr>
        <p:txBody>
          <a:bodyPr/>
          <a:lstStyle/>
          <a:p>
            <a:r>
              <a:rPr lang="pt-BR" sz="5400" dirty="0">
                <a:cs typeface="Segoe UI"/>
              </a:rPr>
              <a:t>Agrupamento K-</a:t>
            </a:r>
            <a:r>
              <a:rPr lang="pt-BR" sz="5400" dirty="0" err="1">
                <a:cs typeface="Segoe UI"/>
              </a:rPr>
              <a:t>Means</a:t>
            </a:r>
            <a:endParaRPr lang="pt-BR" dirty="0" err="1"/>
          </a:p>
        </p:txBody>
      </p:sp>
      <p:sp>
        <p:nvSpPr>
          <p:cNvPr id="3" name="Title 3">
            <a:extLst>
              <a:ext uri="{FF2B5EF4-FFF2-40B4-BE49-F238E27FC236}">
                <a16:creationId xmlns:a16="http://schemas.microsoft.com/office/drawing/2014/main" id="{F92F5393-EFF1-4AF1-971D-29A08EEE826E}"/>
              </a:ext>
            </a:extLst>
          </p:cNvPr>
          <p:cNvSpPr txBox="1">
            <a:spLocks/>
          </p:cNvSpPr>
          <p:nvPr/>
        </p:nvSpPr>
        <p:spPr>
          <a:xfrm>
            <a:off x="474807" y="375195"/>
            <a:ext cx="9859116" cy="1158793"/>
          </a:xfrm>
          <a:prstGeom prst="rect">
            <a:avLst/>
          </a:prstGeom>
          <a:noFill/>
        </p:spPr>
        <p:txBody>
          <a:bodyPr vert="horz" wrap="square" lIns="91440" tIns="91440" rIns="91440" bIns="91440" rtlCol="0" anchor="t" anchorCtr="0">
            <a:normAutofit/>
          </a:bodyPr>
          <a:lstStyle>
            <a:lvl1pPr algn="l" defTabSz="914367" rtl="0" eaLnBrk="1" latinLnBrk="0" hangingPunct="1">
              <a:lnSpc>
                <a:spcPct val="90000"/>
              </a:lnSpc>
              <a:spcBef>
                <a:spcPct val="0"/>
              </a:spcBef>
              <a:buNone/>
              <a:defRPr lang="en-US" sz="7058" b="0" kern="1200" cap="none" spc="-7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pt-BR" sz="4500" dirty="0">
                <a:latin typeface="Segoe UI Semibold"/>
                <a:cs typeface="Segoe UI Semibold"/>
              </a:rPr>
              <a:t>O Algoritmo:</a:t>
            </a:r>
            <a:endParaRPr lang="pt-BR" dirty="0"/>
          </a:p>
        </p:txBody>
      </p:sp>
    </p:spTree>
    <p:extLst>
      <p:ext uri="{BB962C8B-B14F-4D97-AF65-F5344CB8AC3E}">
        <p14:creationId xmlns:p14="http://schemas.microsoft.com/office/powerpoint/2010/main" val="401941251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63FD35C-804E-9147-B3D5-93887D835B30}"/>
              </a:ext>
            </a:extLst>
          </p:cNvPr>
          <p:cNvSpPr>
            <a:spLocks noGrp="1"/>
          </p:cNvSpPr>
          <p:nvPr>
            <p:ph type="title"/>
          </p:nvPr>
        </p:nvSpPr>
        <p:spPr>
          <a:xfrm>
            <a:off x="85070" y="567456"/>
            <a:ext cx="5243650" cy="2610220"/>
          </a:xfrm>
        </p:spPr>
        <p:txBody>
          <a:bodyPr/>
          <a:lstStyle/>
          <a:p>
            <a:r>
              <a:rPr lang="pt-BR" sz="4500" b="1" dirty="0">
                <a:solidFill>
                  <a:srgbClr val="0078D7"/>
                </a:solidFill>
                <a:latin typeface="Segoe UI Light"/>
                <a:cs typeface="Segoe UI Light"/>
              </a:rPr>
              <a:t>Regressão</a:t>
            </a:r>
            <a:r>
              <a:rPr lang="en-US" sz="4500" b="1" dirty="0">
                <a:solidFill>
                  <a:srgbClr val="0078D7"/>
                </a:solidFill>
                <a:latin typeface="Segoe UI Light"/>
                <a:cs typeface="Segoe UI Light"/>
              </a:rPr>
              <a:t> e Outros </a:t>
            </a:r>
            <a:r>
              <a:rPr lang="pt-BR" sz="4500" b="1" dirty="0">
                <a:solidFill>
                  <a:srgbClr val="0078D7"/>
                </a:solidFill>
                <a:latin typeface="Segoe UI Light"/>
                <a:cs typeface="Segoe UI Light"/>
              </a:rPr>
              <a:t>Modelos</a:t>
            </a:r>
            <a:r>
              <a:rPr lang="en-US" sz="4500" b="1" dirty="0">
                <a:solidFill>
                  <a:srgbClr val="0078D7"/>
                </a:solidFill>
                <a:latin typeface="Segoe UI Light"/>
                <a:cs typeface="Segoe UI Light"/>
              </a:rPr>
              <a:t> </a:t>
            </a:r>
            <a:r>
              <a:rPr lang="en-US" sz="4500" b="1" dirty="0">
                <a:solidFill>
                  <a:srgbClr val="0078D7"/>
                </a:solidFill>
                <a:ea typeface="+mj-lt"/>
                <a:cs typeface="+mj-lt"/>
              </a:rPr>
              <a:t>Simples </a:t>
            </a:r>
            <a:endParaRPr lang="en-US" sz="4500" b="1">
              <a:solidFill>
                <a:srgbClr val="0078D7"/>
              </a:solidFill>
              <a:ea typeface="+mj-lt"/>
              <a:cs typeface="+mj-lt"/>
            </a:endParaRPr>
          </a:p>
          <a:p>
            <a:endParaRPr lang="en-US" sz="4500" dirty="0">
              <a:solidFill>
                <a:srgbClr val="353535"/>
              </a:solidFill>
              <a:latin typeface="Segoe UI Light"/>
              <a:cs typeface="Segoe UI Light"/>
            </a:endParaRPr>
          </a:p>
        </p:txBody>
      </p:sp>
      <p:sp>
        <p:nvSpPr>
          <p:cNvPr id="9" name="Text Placeholder 2">
            <a:extLst>
              <a:ext uri="{FF2B5EF4-FFF2-40B4-BE49-F238E27FC236}">
                <a16:creationId xmlns:a16="http://schemas.microsoft.com/office/drawing/2014/main" id="{FE81D809-E109-4AD5-ABCF-036CCCC1AD8F}"/>
              </a:ext>
            </a:extLst>
          </p:cNvPr>
          <p:cNvSpPr txBox="1">
            <a:spLocks/>
          </p:cNvSpPr>
          <p:nvPr/>
        </p:nvSpPr>
        <p:spPr>
          <a:xfrm>
            <a:off x="279400" y="3535540"/>
            <a:ext cx="4647442" cy="849059"/>
          </a:xfrm>
          <a:prstGeom prst="rect">
            <a:avLst/>
          </a:prstGeom>
        </p:spPr>
        <p:txBody>
          <a:bodyPr anchor="t"/>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2400" dirty="0">
                <a:solidFill>
                  <a:schemeClr val="tx1"/>
                </a:solidFill>
              </a:rPr>
              <a:t>29 de </a:t>
            </a:r>
            <a:r>
              <a:rPr lang="pt-BR" sz="2400" dirty="0">
                <a:solidFill>
                  <a:schemeClr val="tx1"/>
                </a:solidFill>
              </a:rPr>
              <a:t>Julho</a:t>
            </a:r>
            <a:r>
              <a:rPr lang="en-US" sz="2400" dirty="0">
                <a:solidFill>
                  <a:schemeClr val="tx1"/>
                </a:solidFill>
              </a:rPr>
              <a:t> de 2020</a:t>
            </a:r>
            <a:endParaRPr lang="en-US" sz="2400" dirty="0">
              <a:solidFill>
                <a:schemeClr val="tx1"/>
              </a:solidFill>
              <a:cs typeface="Segoe UI Light"/>
            </a:endParaRPr>
          </a:p>
          <a:p>
            <a:pPr marL="0" indent="0">
              <a:buNone/>
            </a:pPr>
            <a:r>
              <a:rPr lang="en-US" sz="2400" dirty="0">
                <a:solidFill>
                  <a:schemeClr val="tx1"/>
                </a:solidFill>
              </a:rPr>
              <a:t>Microsoft Reactor | São Paulo</a:t>
            </a:r>
          </a:p>
        </p:txBody>
      </p:sp>
    </p:spTree>
    <p:extLst>
      <p:ext uri="{BB962C8B-B14F-4D97-AF65-F5344CB8AC3E}">
        <p14:creationId xmlns:p14="http://schemas.microsoft.com/office/powerpoint/2010/main" val="1506611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Segoe UI Semibold"/>
                <a:cs typeface="Segoe UI Semibold"/>
              </a:rPr>
              <a:t>K-</a:t>
            </a:r>
            <a:r>
              <a:rPr lang="pt-BR" dirty="0" err="1">
                <a:latin typeface="Segoe UI Semibold"/>
                <a:cs typeface="Segoe UI Semibold"/>
              </a:rPr>
              <a:t>Means</a:t>
            </a:r>
            <a:r>
              <a:rPr lang="pt-BR" dirty="0">
                <a:latin typeface="Segoe UI Semibold"/>
                <a:cs typeface="Segoe UI Semibold"/>
              </a:rPr>
              <a:t>: A Teoria</a:t>
            </a:r>
            <a:endParaRPr lang="pt-BR" i="1" dirty="0">
              <a:latin typeface="Segoe UI Semibold"/>
              <a:cs typeface="Segoe UI Semibold"/>
            </a:endParaRPr>
          </a:p>
        </p:txBody>
      </p:sp>
      <p:sp>
        <p:nvSpPr>
          <p:cNvPr id="3" name="Content Placeholder 2"/>
          <p:cNvSpPr>
            <a:spLocks noGrp="1"/>
          </p:cNvSpPr>
          <p:nvPr>
            <p:ph type="body" sz="quarter" idx="4294967295"/>
          </p:nvPr>
        </p:nvSpPr>
        <p:spPr>
          <a:xfrm>
            <a:off x="269240" y="1636598"/>
            <a:ext cx="6385034" cy="2003425"/>
          </a:xfrm>
        </p:spPr>
        <p:txBody>
          <a:bodyPr vert="horz" wrap="square" lIns="146304" tIns="91440" rIns="146304" bIns="91440" rtlCol="0" anchor="t">
            <a:normAutofit fontScale="92500" lnSpcReduction="10000"/>
          </a:bodyPr>
          <a:lstStyle/>
          <a:p>
            <a:pPr marL="0" indent="0">
              <a:buNone/>
            </a:pPr>
            <a:r>
              <a:rPr lang="pt-BR" sz="2000" dirty="0"/>
              <a:t>Algoritmo de Aprendizado Não Supervisionado</a:t>
            </a:r>
            <a:endParaRPr lang="pt-BR" dirty="0"/>
          </a:p>
          <a:p>
            <a:pPr marL="447675" lvl="1" indent="-223520"/>
            <a:r>
              <a:rPr lang="pt-BR" sz="1500" dirty="0"/>
              <a:t>Não precisa de rótulos (exemplos corretos, ou sim/não)</a:t>
            </a:r>
            <a:endParaRPr lang="pt-BR" sz="1500">
              <a:cs typeface="Segoe UI Semilight"/>
            </a:endParaRPr>
          </a:p>
          <a:p>
            <a:pPr marL="447675" lvl="1" indent="-223520"/>
            <a:r>
              <a:rPr lang="pt-BR" sz="1500" dirty="0"/>
              <a:t>Quase sempre, o usuário define a quantidade de grupos</a:t>
            </a:r>
            <a:endParaRPr lang="pt-BR" sz="1500">
              <a:cs typeface="Segoe UI Semilight"/>
            </a:endParaRPr>
          </a:p>
          <a:p>
            <a:pPr marL="671830" lvl="2" indent="-223520"/>
            <a:r>
              <a:rPr lang="pt-BR" sz="1300" dirty="0">
                <a:solidFill>
                  <a:srgbClr val="353535"/>
                </a:solidFill>
                <a:latin typeface="Segoe UI Semilight"/>
                <a:cs typeface="Segoe UI Semilight"/>
              </a:rPr>
              <a:t>Existem variações</a:t>
            </a:r>
          </a:p>
          <a:p>
            <a:pPr marL="0" indent="0">
              <a:buNone/>
            </a:pPr>
            <a:endParaRPr lang="pt-BR" sz="2600" dirty="0">
              <a:solidFill>
                <a:srgbClr val="00BCF3"/>
              </a:solidFill>
              <a:cs typeface="Segoe UI Light" charset="0"/>
            </a:endParaRPr>
          </a:p>
          <a:p>
            <a:pPr marL="0" indent="0">
              <a:buNone/>
            </a:pPr>
            <a:r>
              <a:rPr lang="pt-BR" sz="2000" dirty="0"/>
              <a:t>Iterativamente, o algoritmo tenta encontrar os grupos mais similares. Alguma ideia de como?</a:t>
            </a:r>
            <a:endParaRPr lang="pt-BR" sz="2000" dirty="0">
              <a:cs typeface="Segoe UI Light"/>
            </a:endParaRPr>
          </a:p>
          <a:p>
            <a:pPr marL="223520" indent="-223520"/>
            <a:endParaRPr lang="pt-BR" sz="1750" dirty="0">
              <a:cs typeface="Segoe UI Light"/>
            </a:endParaRPr>
          </a:p>
          <a:p>
            <a:pPr marL="0" indent="0">
              <a:buNone/>
            </a:pP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9033" y="1636598"/>
            <a:ext cx="3674424" cy="3584804"/>
          </a:xfrm>
          <a:prstGeom prst="rect">
            <a:avLst/>
          </a:prstGeom>
        </p:spPr>
      </p:pic>
    </p:spTree>
    <p:extLst>
      <p:ext uri="{BB962C8B-B14F-4D97-AF65-F5344CB8AC3E}">
        <p14:creationId xmlns:p14="http://schemas.microsoft.com/office/powerpoint/2010/main" val="378470376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Segoe UI Semibold"/>
                <a:cs typeface="Segoe UI Semibold"/>
              </a:rPr>
              <a:t>Interpretando o K-</a:t>
            </a:r>
            <a:r>
              <a:rPr lang="pt-BR" dirty="0" err="1">
                <a:latin typeface="Segoe UI Semibold"/>
                <a:cs typeface="Segoe UI Semibold"/>
              </a:rPr>
              <a:t>Means</a:t>
            </a:r>
            <a:endParaRPr lang="pt-BR" dirty="0" err="1"/>
          </a:p>
        </p:txBody>
      </p:sp>
      <p:sp>
        <p:nvSpPr>
          <p:cNvPr id="6" name="Content Placeholder 2"/>
          <p:cNvSpPr>
            <a:spLocks noGrp="1"/>
          </p:cNvSpPr>
          <p:nvPr>
            <p:ph type="body" sz="quarter" idx="4294967295"/>
          </p:nvPr>
        </p:nvSpPr>
        <p:spPr>
          <a:xfrm>
            <a:off x="726439" y="1484217"/>
            <a:ext cx="10482335" cy="732464"/>
          </a:xfrm>
        </p:spPr>
        <p:txBody>
          <a:bodyPr vert="horz" wrap="square" lIns="146304" tIns="91440" rIns="146304" bIns="91440" rtlCol="0" anchor="t">
            <a:noAutofit/>
          </a:bodyPr>
          <a:lstStyle/>
          <a:p>
            <a:pPr marL="223520" indent="-223520"/>
            <a:r>
              <a:rPr lang="pt-BR" sz="2000" dirty="0"/>
              <a:t>Pontos similares estão próximos um dos outros.</a:t>
            </a:r>
            <a:endParaRPr lang="pt-BR" sz="2000" dirty="0">
              <a:cs typeface="Segoe UI Light"/>
            </a:endParaRPr>
          </a:p>
          <a:p>
            <a:pPr marL="223520" indent="-223520"/>
            <a:r>
              <a:rPr lang="pt-BR" sz="2000" dirty="0"/>
              <a:t>Grupos representam um conjunto de pontos similares.</a:t>
            </a:r>
            <a:endParaRPr lang="pt-BR" sz="2000" dirty="0">
              <a:cs typeface="Segoe UI Light"/>
            </a:endParaRPr>
          </a:p>
          <a:p>
            <a:pPr marL="0" indent="0">
              <a:buNone/>
            </a:pP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6952" y="2437398"/>
            <a:ext cx="6318095" cy="3430666"/>
          </a:xfrm>
          <a:prstGeom prst="rect">
            <a:avLst/>
          </a:prstGeom>
        </p:spPr>
      </p:pic>
    </p:spTree>
    <p:extLst>
      <p:ext uri="{BB962C8B-B14F-4D97-AF65-F5344CB8AC3E}">
        <p14:creationId xmlns:p14="http://schemas.microsoft.com/office/powerpoint/2010/main" val="216029916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Segoe UI Semibold"/>
                <a:cs typeface="Segoe UI Semibold"/>
              </a:rPr>
              <a:t>Visualizando o K-</a:t>
            </a:r>
            <a:r>
              <a:rPr lang="pt-BR" dirty="0" err="1">
                <a:latin typeface="Segoe UI Semibold"/>
                <a:cs typeface="Segoe UI Semibold"/>
              </a:rPr>
              <a:t>Means</a:t>
            </a:r>
            <a:endParaRPr lang="pt-BR" dirty="0" err="1"/>
          </a:p>
        </p:txBody>
      </p:sp>
      <p:sp>
        <p:nvSpPr>
          <p:cNvPr id="3" name="Content Placeholder 2"/>
          <p:cNvSpPr>
            <a:spLocks noGrp="1"/>
          </p:cNvSpPr>
          <p:nvPr>
            <p:ph type="body" sz="quarter" idx="4294967295"/>
          </p:nvPr>
        </p:nvSpPr>
        <p:spPr>
          <a:xfrm>
            <a:off x="269240" y="2235112"/>
            <a:ext cx="6984124" cy="732464"/>
          </a:xfrm>
        </p:spPr>
        <p:txBody>
          <a:bodyPr vert="horz" wrap="square" lIns="146304" tIns="91440" rIns="146304" bIns="91440" rtlCol="0" anchor="t">
            <a:noAutofit/>
          </a:bodyPr>
          <a:lstStyle/>
          <a:p>
            <a:pPr marL="223520" indent="-223520"/>
            <a:r>
              <a:rPr lang="pt-BR" sz="2000" dirty="0"/>
              <a:t>O limiar entre os grupos nem sempre será claro com poucas dimensões.</a:t>
            </a:r>
            <a:endParaRPr lang="pt-BR" dirty="0">
              <a:cs typeface="Segoe UI Light"/>
            </a:endParaRPr>
          </a:p>
          <a:p>
            <a:pPr marL="447675" lvl="1" indent="-223520"/>
            <a:r>
              <a:rPr lang="pt-BR" sz="1600" dirty="0">
                <a:latin typeface="Segoe UI Light"/>
                <a:cs typeface="Segoe UI Light"/>
              </a:rPr>
              <a:t>Ao executar um PCA nos dados previamente</a:t>
            </a:r>
            <a:endParaRPr lang="pt-BR" sz="1600" dirty="0">
              <a:cs typeface="Segoe UI Light"/>
            </a:endParaRPr>
          </a:p>
          <a:p>
            <a:pPr marL="223520" indent="-223520"/>
            <a:r>
              <a:rPr lang="pt-BR" sz="2000" dirty="0"/>
              <a:t>Alguns grupos parecem mais colapsados por conta da escala dos valores e direção da projeção.</a:t>
            </a:r>
            <a:endParaRPr lang="pt-BR" dirty="0"/>
          </a:p>
          <a:p>
            <a:pPr marL="0" indent="0">
              <a:buNone/>
            </a:pPr>
            <a:endParaRPr lang="en-US"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124" y="1143000"/>
            <a:ext cx="4572000" cy="4572000"/>
          </a:xfrm>
          <a:prstGeom prst="rect">
            <a:avLst/>
          </a:prstGeom>
        </p:spPr>
      </p:pic>
    </p:spTree>
    <p:extLst>
      <p:ext uri="{BB962C8B-B14F-4D97-AF65-F5344CB8AC3E}">
        <p14:creationId xmlns:p14="http://schemas.microsoft.com/office/powerpoint/2010/main" val="327397153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Segoe UI Semibold"/>
                <a:cs typeface="Segoe UI Semibold"/>
              </a:rPr>
              <a:t>Definindo o Número de Grupos</a:t>
            </a:r>
            <a:endParaRPr lang="pt-BR" dirty="0"/>
          </a:p>
        </p:txBody>
      </p:sp>
      <p:sp>
        <p:nvSpPr>
          <p:cNvPr id="6" name="Content Placeholder 2"/>
          <p:cNvSpPr>
            <a:spLocks noGrp="1"/>
          </p:cNvSpPr>
          <p:nvPr>
            <p:ph type="body" sz="quarter" idx="4294967295"/>
          </p:nvPr>
        </p:nvSpPr>
        <p:spPr>
          <a:xfrm>
            <a:off x="6988154" y="1733602"/>
            <a:ext cx="4792717" cy="1001715"/>
          </a:xfrm>
        </p:spPr>
        <p:txBody>
          <a:bodyPr vert="horz" wrap="square" lIns="146304" tIns="91440" rIns="146304" bIns="91440" rtlCol="0" anchor="t">
            <a:normAutofit fontScale="85000" lnSpcReduction="20000"/>
          </a:bodyPr>
          <a:lstStyle/>
          <a:p>
            <a:pPr marL="223520" indent="-223520"/>
            <a:r>
              <a:rPr lang="pt-BR" sz="2000" dirty="0"/>
              <a:t>Método do cotovelo, similar ao </a:t>
            </a:r>
            <a:r>
              <a:rPr lang="pt-BR" sz="1750" i="1" dirty="0" err="1"/>
              <a:t>Scree</a:t>
            </a:r>
            <a:r>
              <a:rPr lang="pt-BR" sz="1750" i="1" dirty="0"/>
              <a:t> </a:t>
            </a:r>
            <a:r>
              <a:rPr lang="pt-BR" sz="1750" i="1" dirty="0" err="1"/>
              <a:t>Plot</a:t>
            </a:r>
            <a:r>
              <a:rPr lang="pt-BR" sz="1750" dirty="0"/>
              <a:t> do PCA</a:t>
            </a:r>
            <a:endParaRPr lang="pt-BR" dirty="0"/>
          </a:p>
          <a:p>
            <a:pPr marL="223520" indent="-223520"/>
            <a:r>
              <a:rPr lang="pt-BR" sz="2000" dirty="0"/>
              <a:t>Escolha o número K onde a variação parece se reduzir.</a:t>
            </a:r>
            <a:endParaRPr lang="pt-BR" dirty="0"/>
          </a:p>
          <a:p>
            <a:pPr marL="0" indent="0">
              <a:buNone/>
            </a:pP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240" y="1526994"/>
            <a:ext cx="6316387" cy="3804009"/>
          </a:xfrm>
          <a:prstGeom prst="rect">
            <a:avLst/>
          </a:prstGeom>
        </p:spPr>
      </p:pic>
    </p:spTree>
    <p:extLst>
      <p:ext uri="{BB962C8B-B14F-4D97-AF65-F5344CB8AC3E}">
        <p14:creationId xmlns:p14="http://schemas.microsoft.com/office/powerpoint/2010/main" val="213036780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1130" y="2399485"/>
            <a:ext cx="3467188" cy="724246"/>
          </a:xfrm>
        </p:spPr>
        <p:txBody>
          <a:bodyPr/>
          <a:lstStyle/>
          <a:p>
            <a:r>
              <a:rPr lang="en-US" dirty="0">
                <a:solidFill>
                  <a:schemeClr val="bg1"/>
                </a:solidFill>
              </a:rPr>
              <a:t>Naïve Bayes</a:t>
            </a:r>
          </a:p>
        </p:txBody>
      </p:sp>
    </p:spTree>
    <p:extLst>
      <p:ext uri="{BB962C8B-B14F-4D97-AF65-F5344CB8AC3E}">
        <p14:creationId xmlns:p14="http://schemas.microsoft.com/office/powerpoint/2010/main" val="37104021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4807" y="3028497"/>
            <a:ext cx="7942363" cy="807913"/>
          </a:xfrm>
        </p:spPr>
        <p:txBody>
          <a:bodyPr/>
          <a:lstStyle/>
          <a:p>
            <a:r>
              <a:rPr lang="pt-BR" sz="4500" dirty="0">
                <a:cs typeface="Segoe UI"/>
              </a:rPr>
              <a:t>Esta mensagem é </a:t>
            </a:r>
            <a:r>
              <a:rPr lang="pt-BR" sz="4500" i="1" dirty="0">
                <a:cs typeface="Segoe UI"/>
              </a:rPr>
              <a:t>spam</a:t>
            </a:r>
            <a:r>
              <a:rPr lang="pt-BR" sz="4500" dirty="0">
                <a:cs typeface="Segoe UI"/>
              </a:rPr>
              <a:t>?</a:t>
            </a:r>
            <a:endParaRPr lang="pt-BR" dirty="0"/>
          </a:p>
        </p:txBody>
      </p:sp>
      <p:sp>
        <p:nvSpPr>
          <p:cNvPr id="3" name="Title 3">
            <a:extLst>
              <a:ext uri="{FF2B5EF4-FFF2-40B4-BE49-F238E27FC236}">
                <a16:creationId xmlns:a16="http://schemas.microsoft.com/office/drawing/2014/main" id="{F92F5393-EFF1-4AF1-971D-29A08EEE826E}"/>
              </a:ext>
            </a:extLst>
          </p:cNvPr>
          <p:cNvSpPr txBox="1">
            <a:spLocks/>
          </p:cNvSpPr>
          <p:nvPr/>
        </p:nvSpPr>
        <p:spPr>
          <a:xfrm>
            <a:off x="474807" y="404692"/>
            <a:ext cx="9859116" cy="1158793"/>
          </a:xfrm>
          <a:prstGeom prst="rect">
            <a:avLst/>
          </a:prstGeom>
          <a:noFill/>
        </p:spPr>
        <p:txBody>
          <a:bodyPr vert="horz" wrap="square" lIns="91440" tIns="91440" rIns="91440" bIns="91440" rtlCol="0" anchor="t" anchorCtr="0">
            <a:normAutofit/>
          </a:bodyPr>
          <a:lstStyle>
            <a:lvl1pPr algn="l" defTabSz="914367" rtl="0" eaLnBrk="1" latinLnBrk="0" hangingPunct="1">
              <a:lnSpc>
                <a:spcPct val="90000"/>
              </a:lnSpc>
              <a:spcBef>
                <a:spcPct val="0"/>
              </a:spcBef>
              <a:buNone/>
              <a:defRPr lang="en-US" sz="7058" b="0" kern="1200" cap="none" spc="-7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pt-BR" sz="4500" dirty="0">
                <a:latin typeface="Segoe UI Semibold"/>
                <a:cs typeface="Segoe UI Semibold"/>
              </a:rPr>
              <a:t>A Pergunta:</a:t>
            </a:r>
            <a:endParaRPr lang="pt-BR" dirty="0"/>
          </a:p>
        </p:txBody>
      </p:sp>
    </p:spTree>
    <p:extLst>
      <p:ext uri="{BB962C8B-B14F-4D97-AF65-F5344CB8AC3E}">
        <p14:creationId xmlns:p14="http://schemas.microsoft.com/office/powerpoint/2010/main" val="30456792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B63FB2-36D7-496B-8D3A-F2310B37ACDC}"/>
              </a:ext>
            </a:extLst>
          </p:cNvPr>
          <p:cNvSpPr txBox="1"/>
          <p:nvPr/>
        </p:nvSpPr>
        <p:spPr>
          <a:xfrm>
            <a:off x="6674977" y="2970193"/>
            <a:ext cx="3860098" cy="917613"/>
          </a:xfrm>
          <a:prstGeom prst="rect">
            <a:avLst/>
          </a:prstGeom>
        </p:spPr>
        <p:txBody>
          <a:bodyPr wrap="square" lIns="179208" tIns="143366" rIns="179208" bIns="143366" rtlCol="0" anchor="t">
            <a:normAutofit/>
          </a:bodyPr>
          <a:lstStyle/>
          <a:p>
            <a:pPr defTabSz="913509">
              <a:spcAft>
                <a:spcPts val="600"/>
              </a:spcAft>
              <a:defRPr/>
            </a:pPr>
            <a:r>
              <a:rPr lang="pt-BR" sz="4000" kern="0" dirty="0">
                <a:gradFill>
                  <a:gsLst>
                    <a:gs pos="1250">
                      <a:schemeClr val="tx1"/>
                    </a:gs>
                    <a:gs pos="100000">
                      <a:schemeClr val="tx1"/>
                    </a:gs>
                  </a:gsLst>
                  <a:lin ang="5400000" scaled="0"/>
                </a:gradFill>
              </a:rPr>
              <a:t>Classificação</a:t>
            </a:r>
            <a:endParaRPr lang="pt-BR" dirty="0"/>
          </a:p>
        </p:txBody>
      </p:sp>
      <p:pic>
        <p:nvPicPr>
          <p:cNvPr id="6" name="Picture 5">
            <a:extLst>
              <a:ext uri="{FF2B5EF4-FFF2-40B4-BE49-F238E27FC236}">
                <a16:creationId xmlns:a16="http://schemas.microsoft.com/office/drawing/2014/main" id="{300C9524-25B9-4CAA-BF8F-6606B06F92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419" y="1472339"/>
            <a:ext cx="4690395" cy="3878014"/>
          </a:xfrm>
          <a:prstGeom prst="rect">
            <a:avLst/>
          </a:prstGeom>
        </p:spPr>
      </p:pic>
      <p:sp>
        <p:nvSpPr>
          <p:cNvPr id="5" name="Title 1">
            <a:extLst>
              <a:ext uri="{FF2B5EF4-FFF2-40B4-BE49-F238E27FC236}">
                <a16:creationId xmlns:a16="http://schemas.microsoft.com/office/drawing/2014/main" id="{0844B9BE-F09B-47C9-B67F-2A6C4ADAE630}"/>
              </a:ext>
            </a:extLst>
          </p:cNvPr>
          <p:cNvSpPr txBox="1">
            <a:spLocks/>
          </p:cNvSpPr>
          <p:nvPr/>
        </p:nvSpPr>
        <p:spPr>
          <a:xfrm>
            <a:off x="5894774" y="319780"/>
            <a:ext cx="6095689" cy="1524138"/>
          </a:xfrm>
          <a:prstGeom prst="rect">
            <a:avLst/>
          </a:prstGeom>
        </p:spPr>
        <p:txBody>
          <a:bodyPr vert="horz" wrap="square" lIns="146304" tIns="91440" rIns="146304" bIns="91440" rtlCol="0" anchor="t">
            <a:normAutofit/>
          </a:bodyPr>
          <a:lstStyle>
            <a:lvl1pPr algn="l" defTabSz="914367" rtl="0" eaLnBrk="1" latinLnBrk="0" hangingPunct="1">
              <a:lnSpc>
                <a:spcPct val="90000"/>
              </a:lnSpc>
              <a:spcBef>
                <a:spcPct val="0"/>
              </a:spcBef>
              <a:buNone/>
              <a:defRPr lang="en-US" sz="2353"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BR" sz="4500" b="1" dirty="0">
                <a:solidFill>
                  <a:srgbClr val="0078D7"/>
                </a:solidFill>
                <a:latin typeface="Segoe UI Semibold"/>
                <a:cs typeface="Segoe UI Semibold"/>
              </a:rPr>
              <a:t>O Tipo:</a:t>
            </a:r>
            <a:endParaRPr lang="pt-BR" dirty="0"/>
          </a:p>
        </p:txBody>
      </p:sp>
    </p:spTree>
    <p:extLst>
      <p:ext uri="{BB962C8B-B14F-4D97-AF65-F5344CB8AC3E}">
        <p14:creationId xmlns:p14="http://schemas.microsoft.com/office/powerpoint/2010/main" val="9262996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4807" y="3028497"/>
            <a:ext cx="7171399" cy="807913"/>
          </a:xfrm>
        </p:spPr>
        <p:txBody>
          <a:bodyPr/>
          <a:lstStyle/>
          <a:p>
            <a:r>
              <a:rPr lang="en-US" sz="4500" dirty="0"/>
              <a:t>Naïve Bayes</a:t>
            </a:r>
          </a:p>
        </p:txBody>
      </p:sp>
      <p:sp>
        <p:nvSpPr>
          <p:cNvPr id="3" name="Title 3">
            <a:extLst>
              <a:ext uri="{FF2B5EF4-FFF2-40B4-BE49-F238E27FC236}">
                <a16:creationId xmlns:a16="http://schemas.microsoft.com/office/drawing/2014/main" id="{F92F5393-EFF1-4AF1-971D-29A08EEE826E}"/>
              </a:ext>
            </a:extLst>
          </p:cNvPr>
          <p:cNvSpPr txBox="1">
            <a:spLocks/>
          </p:cNvSpPr>
          <p:nvPr/>
        </p:nvSpPr>
        <p:spPr>
          <a:xfrm>
            <a:off x="474807" y="404692"/>
            <a:ext cx="9859116" cy="1158793"/>
          </a:xfrm>
          <a:prstGeom prst="rect">
            <a:avLst/>
          </a:prstGeom>
          <a:noFill/>
        </p:spPr>
        <p:txBody>
          <a:bodyPr vert="horz" wrap="square" lIns="91440" tIns="91440" rIns="91440" bIns="91440" rtlCol="0" anchor="t" anchorCtr="0">
            <a:normAutofit/>
          </a:bodyPr>
          <a:lstStyle>
            <a:lvl1pPr algn="l" defTabSz="914367" rtl="0" eaLnBrk="1" latinLnBrk="0" hangingPunct="1">
              <a:lnSpc>
                <a:spcPct val="90000"/>
              </a:lnSpc>
              <a:spcBef>
                <a:spcPct val="0"/>
              </a:spcBef>
              <a:buNone/>
              <a:defRPr lang="en-US" sz="7058" b="0" kern="1200" cap="none" spc="-7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pt-BR" sz="4500" dirty="0">
                <a:latin typeface="Segoe UI Semibold"/>
                <a:cs typeface="Segoe UI Semibold"/>
              </a:rPr>
              <a:t>O Algoritmo</a:t>
            </a:r>
          </a:p>
        </p:txBody>
      </p:sp>
    </p:spTree>
    <p:extLst>
      <p:ext uri="{BB962C8B-B14F-4D97-AF65-F5344CB8AC3E}">
        <p14:creationId xmlns:p14="http://schemas.microsoft.com/office/powerpoint/2010/main" val="8569681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Segoe UI Semibold"/>
                <a:cs typeface="Segoe UI Semibold"/>
              </a:rPr>
              <a:t>Probabilidade Condicional (</a:t>
            </a:r>
            <a:r>
              <a:rPr lang="pt-BR" dirty="0" err="1">
                <a:latin typeface="Segoe UI Semibold"/>
                <a:cs typeface="Segoe UI Semibold"/>
              </a:rPr>
              <a:t>Bayes</a:t>
            </a:r>
            <a:r>
              <a:rPr lang="pt-BR" dirty="0">
                <a:latin typeface="Segoe UI Semibold"/>
                <a:cs typeface="Segoe UI Semibold"/>
              </a:rPr>
              <a:t>)</a:t>
            </a:r>
            <a:endParaRPr lang="pt-BR" dirty="0"/>
          </a:p>
        </p:txBody>
      </p:sp>
      <mc:AlternateContent xmlns:mc="http://schemas.openxmlformats.org/markup-compatibility/2006" xmlns:a14="http://schemas.microsoft.com/office/drawing/2010/main">
        <mc:Choice Requires="a14">
          <p:sp>
            <p:nvSpPr>
              <p:cNvPr id="4" name="TextBox 3"/>
              <p:cNvSpPr txBox="1"/>
              <p:nvPr/>
            </p:nvSpPr>
            <p:spPr>
              <a:xfrm>
                <a:off x="505143" y="2147273"/>
                <a:ext cx="3657600" cy="98943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num>
                        <m:den>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den>
                      </m:f>
                    </m:oMath>
                  </m:oMathPara>
                </a14:m>
                <a:endParaRPr lang="en-US" sz="2400" dirty="0"/>
              </a:p>
            </p:txBody>
          </p:sp>
        </mc:Choice>
        <mc:Fallback xmlns="">
          <p:sp>
            <p:nvSpPr>
              <p:cNvPr id="4" name="TextBox 3"/>
              <p:cNvSpPr txBox="1">
                <a:spLocks noRot="1" noChangeAspect="1" noMove="1" noResize="1" noEditPoints="1" noAdjustHandles="1" noChangeArrowheads="1" noChangeShapeType="1" noTextEdit="1"/>
              </p:cNvSpPr>
              <p:nvPr/>
            </p:nvSpPr>
            <p:spPr>
              <a:xfrm>
                <a:off x="505143" y="2147273"/>
                <a:ext cx="3657600" cy="989438"/>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505143" y="3737866"/>
                <a:ext cx="4040660" cy="989438"/>
              </a:xfrm>
              <a:prstGeom prst="rect">
                <a:avLst/>
              </a:prstGeom>
              <a:noFill/>
            </p:spPr>
            <p:txBody>
              <a:bodyPr wrap="square" rtlCol="0">
                <a:spAutoFit/>
              </a:bodyPr>
              <a:lstStyle/>
              <a:p>
                <a:pPr algn="ctr"/>
                <a14:m>
                  <m:oMathPara xmlns:m="http://schemas.openxmlformats.org/officeDocument/2006/math">
                    <m:oMathParaPr>
                      <m:jc m:val="left"/>
                    </m:oMathParaPr>
                    <m:oMath xmlns:m="http://schemas.openxmlformats.org/officeDocument/2006/math">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f>
                        <m:fPr>
                          <m:ctrlPr>
                            <a:rPr lang="en-US" sz="2800" i="1">
                              <a:latin typeface="Cambria Math" panose="02040503050406030204" pitchFamily="18" charset="0"/>
                            </a:rPr>
                          </m:ctrlPr>
                        </m:fPr>
                        <m:num>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rPr>
                            <m:t>)</m:t>
                          </m:r>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𝐴</m:t>
                          </m:r>
                          <m:r>
                            <a:rPr lang="en-US" sz="2800" i="1">
                              <a:latin typeface="Cambria Math" panose="02040503050406030204" pitchFamily="18" charset="0"/>
                            </a:rPr>
                            <m:t>)</m:t>
                          </m:r>
                        </m:num>
                        <m:den>
                          <m:r>
                            <a:rPr lang="en-US" sz="2800" i="1">
                              <a:latin typeface="Cambria Math" panose="02040503050406030204" pitchFamily="18" charset="0"/>
                            </a:rPr>
                            <m:t>𝑃</m:t>
                          </m:r>
                          <m:r>
                            <a:rPr lang="en-US" sz="2800" i="1">
                              <a:latin typeface="Cambria Math" panose="02040503050406030204" pitchFamily="18" charset="0"/>
                            </a:rPr>
                            <m:t>(</m:t>
                          </m:r>
                          <m:r>
                            <a:rPr lang="en-US" sz="2800" i="1">
                              <a:latin typeface="Cambria Math" panose="02040503050406030204" pitchFamily="18" charset="0"/>
                            </a:rPr>
                            <m:t>𝐵</m:t>
                          </m:r>
                          <m:r>
                            <a:rPr lang="en-US" sz="2800" i="1">
                              <a:latin typeface="Cambria Math" panose="02040503050406030204" pitchFamily="18" charset="0"/>
                            </a:rPr>
                            <m:t>)</m:t>
                          </m:r>
                        </m:den>
                      </m:f>
                    </m:oMath>
                  </m:oMathPara>
                </a14:m>
                <a:endParaRPr lang="en-US" sz="2800" dirty="0"/>
              </a:p>
            </p:txBody>
          </p:sp>
        </mc:Choice>
        <mc:Fallback xmlns="">
          <p:sp>
            <p:nvSpPr>
              <p:cNvPr id="6" name="TextBox 5"/>
              <p:cNvSpPr txBox="1">
                <a:spLocks noRot="1" noChangeAspect="1" noMove="1" noResize="1" noEditPoints="1" noAdjustHandles="1" noChangeArrowheads="1" noChangeShapeType="1" noTextEdit="1"/>
              </p:cNvSpPr>
              <p:nvPr/>
            </p:nvSpPr>
            <p:spPr>
              <a:xfrm>
                <a:off x="505143" y="3737866"/>
                <a:ext cx="4040660" cy="989438"/>
              </a:xfrm>
              <a:prstGeom prst="rect">
                <a:avLst/>
              </a:prstGeom>
              <a:blipFill>
                <a:blip r:embed="rId4"/>
                <a:stretch>
                  <a:fillRect/>
                </a:stretch>
              </a:blipFill>
            </p:spPr>
            <p:txBody>
              <a:bodyPr/>
              <a:lstStyle/>
              <a:p>
                <a:r>
                  <a:rPr lang="pt-BR">
                    <a:noFill/>
                  </a:rPr>
                  <a:t> </a:t>
                </a:r>
              </a:p>
            </p:txBody>
          </p:sp>
        </mc:Fallback>
      </mc:AlternateContent>
      <p:sp>
        <p:nvSpPr>
          <p:cNvPr id="5" name="Content Placeholder 2">
            <a:extLst>
              <a:ext uri="{FF2B5EF4-FFF2-40B4-BE49-F238E27FC236}">
                <a16:creationId xmlns:a16="http://schemas.microsoft.com/office/drawing/2014/main" id="{4911102E-9488-4F8E-8C52-9803A5F808F9}"/>
              </a:ext>
            </a:extLst>
          </p:cNvPr>
          <p:cNvSpPr txBox="1">
            <a:spLocks/>
          </p:cNvSpPr>
          <p:nvPr/>
        </p:nvSpPr>
        <p:spPr>
          <a:xfrm>
            <a:off x="269240" y="1636598"/>
            <a:ext cx="11225974" cy="2003425"/>
          </a:xfrm>
          <a:prstGeom prst="rect">
            <a:avLst/>
          </a:prstGeom>
        </p:spPr>
        <p:txBody>
          <a:bodyPr vert="horz" wrap="square" lIns="146304" tIns="91440" rIns="146304" bIns="91440" rtlCol="0" anchor="t">
            <a:normAutofit fontScale="85000" lnSpcReduction="20000"/>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3520" indent="-223520"/>
            <a:r>
              <a:rPr lang="pt-BR" sz="1900" dirty="0"/>
              <a:t>Probabilidade de um evento condicionado em outro. Observe</a:t>
            </a:r>
            <a:r>
              <a:rPr lang="pt-BR" sz="1900" dirty="0">
                <a:ea typeface="+mj-lt"/>
                <a:cs typeface="+mj-lt"/>
              </a:rPr>
              <a:t>: P(A e B) = P(A|B) P(B)</a:t>
            </a:r>
            <a:br>
              <a:rPr lang="pt-BR" sz="1900" dirty="0">
                <a:cs typeface="Segoe UI Light"/>
              </a:rPr>
            </a:br>
            <a:br>
              <a:rPr lang="pt-BR" sz="1900" dirty="0">
                <a:cs typeface="Segoe UI Light"/>
              </a:rPr>
            </a:br>
            <a:br>
              <a:rPr lang="pt-BR" sz="1900" dirty="0">
                <a:cs typeface="Segoe UI Light"/>
              </a:rPr>
            </a:br>
            <a:br>
              <a:rPr lang="pt-BR" sz="1900" dirty="0">
                <a:cs typeface="Segoe UI Light"/>
              </a:rPr>
            </a:br>
            <a:br>
              <a:rPr lang="pt-BR" sz="1900" dirty="0">
                <a:cs typeface="Segoe UI Light"/>
              </a:rPr>
            </a:br>
            <a:br>
              <a:rPr lang="pt-BR" sz="1900" dirty="0">
                <a:cs typeface="Segoe UI Light"/>
              </a:rPr>
            </a:br>
            <a:br>
              <a:rPr lang="pt-BR" sz="1900" dirty="0">
                <a:cs typeface="Segoe UI Light"/>
              </a:rPr>
            </a:br>
            <a:br>
              <a:rPr lang="pt-BR" sz="1900" dirty="0">
                <a:cs typeface="Segoe UI Light"/>
              </a:rPr>
            </a:br>
            <a:endParaRPr lang="pt-BR" sz="1900">
              <a:cs typeface="Segoe UI Light"/>
            </a:endParaRPr>
          </a:p>
          <a:p>
            <a:pPr marL="223520" indent="-223520"/>
            <a:r>
              <a:rPr lang="pt-BR" sz="1900" dirty="0">
                <a:latin typeface="Segoe UI Semilight"/>
                <a:cs typeface="Segoe UI Semilight"/>
              </a:rPr>
              <a:t>Podemos reescrever nas duas direções. Observe o numerador: P(A e B) = P(B|A) P(A)</a:t>
            </a:r>
          </a:p>
        </p:txBody>
      </p:sp>
      <p:pic>
        <p:nvPicPr>
          <p:cNvPr id="8" name="Imagem 8" descr="Uma imagem contendo screenshot&#10;&#10;Descrição gerada automaticamente">
            <a:extLst>
              <a:ext uri="{FF2B5EF4-FFF2-40B4-BE49-F238E27FC236}">
                <a16:creationId xmlns:a16="http://schemas.microsoft.com/office/drawing/2014/main" id="{BF4C403F-2F24-4076-8C89-8785EDCF0CE7}"/>
              </a:ext>
            </a:extLst>
          </p:cNvPr>
          <p:cNvPicPr>
            <a:picLocks noChangeAspect="1"/>
          </p:cNvPicPr>
          <p:nvPr/>
        </p:nvPicPr>
        <p:blipFill>
          <a:blip r:embed="rId5"/>
          <a:stretch>
            <a:fillRect/>
          </a:stretch>
        </p:blipFill>
        <p:spPr>
          <a:xfrm>
            <a:off x="8146676" y="1162050"/>
            <a:ext cx="3429000" cy="5143500"/>
          </a:xfrm>
          <a:prstGeom prst="rect">
            <a:avLst/>
          </a:prstGeom>
        </p:spPr>
      </p:pic>
    </p:spTree>
    <p:extLst>
      <p:ext uri="{BB962C8B-B14F-4D97-AF65-F5344CB8AC3E}">
        <p14:creationId xmlns:p14="http://schemas.microsoft.com/office/powerpoint/2010/main" val="36302526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body" sz="quarter" idx="4294967295"/>
              </p:nvPr>
            </p:nvSpPr>
            <p:spPr>
              <a:xfrm>
                <a:off x="5259166" y="1712120"/>
                <a:ext cx="6743700" cy="2312988"/>
              </a:xfrm>
            </p:spPr>
            <p:txBody>
              <a:bodyPr>
                <a:noAutofit/>
              </a:bodyPr>
              <a:lstStyle/>
              <a:p>
                <a:pPr lvl="1"/>
                <a:r>
                  <a:rPr lang="en-US" sz="2000" dirty="0">
                    <a:latin typeface="+mj-lt"/>
                  </a:rPr>
                  <a:t>Probability that a message is spam: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m:rPr>
                        <m:sty m:val="p"/>
                      </m:rPr>
                      <a:rPr lang="en-US" sz="2000">
                        <a:latin typeface="Cambria Math" panose="02040503050406030204" pitchFamily="18" charset="0"/>
                      </a:rPr>
                      <m:t>S</m:t>
                    </m:r>
                    <m:r>
                      <a:rPr lang="en-US" sz="2000" i="1">
                        <a:latin typeface="Cambria Math" panose="02040503050406030204" pitchFamily="18" charset="0"/>
                      </a:rPr>
                      <m:t>)=0.5</m:t>
                    </m:r>
                  </m:oMath>
                </a14:m>
                <a:endParaRPr lang="en-US" sz="2000" dirty="0">
                  <a:latin typeface="+mj-lt"/>
                </a:endParaRPr>
              </a:p>
              <a:p>
                <a:pPr lvl="1"/>
                <a:r>
                  <a:rPr lang="en-US" sz="2000" dirty="0">
                    <a:latin typeface="+mj-lt"/>
                  </a:rPr>
                  <a:t>Probability that “debt” appears in a message: </a:t>
                </a:r>
                <a14:m>
                  <m:oMath xmlns:m="http://schemas.openxmlformats.org/officeDocument/2006/math">
                    <m:r>
                      <a:rPr lang="en-US" sz="2000" i="1">
                        <a:latin typeface="Cambria Math" panose="02040503050406030204" pitchFamily="18" charset="0"/>
                      </a:rPr>
                      <m:t>𝑃</m:t>
                    </m:r>
                    <m:r>
                      <a:rPr lang="en-US" sz="2000" i="1">
                        <a:latin typeface="Cambria Math" panose="02040503050406030204" pitchFamily="18" charset="0"/>
                      </a:rPr>
                      <m:t>(</m:t>
                    </m:r>
                    <m:r>
                      <m:rPr>
                        <m:sty m:val="p"/>
                      </m:rPr>
                      <a:rPr lang="en-US" sz="2000">
                        <a:latin typeface="Cambria Math" panose="02040503050406030204" pitchFamily="18" charset="0"/>
                      </a:rPr>
                      <m:t>debt</m:t>
                    </m:r>
                    <m:r>
                      <a:rPr lang="en-US" sz="2000" i="1">
                        <a:latin typeface="Cambria Math" panose="02040503050406030204" pitchFamily="18" charset="0"/>
                      </a:rPr>
                      <m:t>)=0.157</m:t>
                    </m:r>
                  </m:oMath>
                </a14:m>
                <a:endParaRPr lang="en-US" sz="2000" dirty="0">
                  <a:latin typeface="+mj-lt"/>
                </a:endParaRPr>
              </a:p>
              <a:p>
                <a:pPr lvl="1"/>
                <a:r>
                  <a:rPr lang="en-US" sz="2000" dirty="0">
                    <a:latin typeface="+mj-lt"/>
                  </a:rPr>
                  <a:t>Probability that “debt” appears in a spam message: </a:t>
                </a:r>
                <a14:m>
                  <m:oMath xmlns:m="http://schemas.openxmlformats.org/officeDocument/2006/math">
                    <m:r>
                      <a:rPr lang="en-US" sz="2000" i="1">
                        <a:latin typeface="Cambria Math" panose="02040503050406030204" pitchFamily="18" charset="0"/>
                      </a:rPr>
                      <m:t>𝑃</m:t>
                    </m:r>
                    <m:d>
                      <m:dPr>
                        <m:sepChr m:val="∣"/>
                        <m:ctrlPr>
                          <a:rPr lang="en-US" sz="2000" i="1">
                            <a:latin typeface="Cambria Math" panose="02040503050406030204" pitchFamily="18" charset="0"/>
                          </a:rPr>
                        </m:ctrlPr>
                      </m:dPr>
                      <m:e>
                        <m:r>
                          <m:rPr>
                            <m:sty m:val="p"/>
                          </m:rPr>
                          <a:rPr lang="en-US" sz="2000">
                            <a:latin typeface="Cambria Math" panose="02040503050406030204" pitchFamily="18" charset="0"/>
                          </a:rPr>
                          <m:t>debt</m:t>
                        </m:r>
                      </m:e>
                      <m:e>
                        <m:r>
                          <m:rPr>
                            <m:sty m:val="p"/>
                          </m:rPr>
                          <a:rPr lang="en-US" sz="2000">
                            <a:latin typeface="Cambria Math" panose="02040503050406030204" pitchFamily="18" charset="0"/>
                          </a:rPr>
                          <m:t>S</m:t>
                        </m:r>
                      </m:e>
                    </m:d>
                    <m:r>
                      <a:rPr lang="en-US" sz="2000" i="1">
                        <a:latin typeface="Cambria Math" panose="02040503050406030204" pitchFamily="18" charset="0"/>
                      </a:rPr>
                      <m:t>=0.309</m:t>
                    </m:r>
                  </m:oMath>
                </a14:m>
                <a:endParaRPr lang="en-US" sz="2000" dirty="0"/>
              </a:p>
              <a:p>
                <a:pPr lvl="1"/>
                <a:endParaRPr lang="en-US" sz="2000" dirty="0"/>
              </a:p>
              <a:p>
                <a:pPr lvl="1"/>
                <a:endParaRPr lang="en-US" sz="2000" dirty="0"/>
              </a:p>
              <a:p>
                <a:pPr marL="224096" lvl="1" indent="0">
                  <a:buNone/>
                </a:pPr>
                <a14:m>
                  <m:oMathPara xmlns:m="http://schemas.openxmlformats.org/officeDocument/2006/math">
                    <m:oMathParaPr>
                      <m:jc m:val="centerGroup"/>
                    </m:oMathParaPr>
                    <m:oMath xmlns:m="http://schemas.openxmlformats.org/officeDocument/2006/math">
                      <m:r>
                        <a:rPr lang="en-US" sz="2000" i="1">
                          <a:latin typeface="Cambria Math" panose="02040503050406030204" pitchFamily="18" charset="0"/>
                        </a:rPr>
                        <m:t>𝑃</m:t>
                      </m:r>
                      <m:d>
                        <m:dPr>
                          <m:sepChr m:val="∣"/>
                          <m:ctrlPr>
                            <a:rPr lang="en-US" sz="2000" i="1">
                              <a:latin typeface="Cambria Math" panose="02040503050406030204" pitchFamily="18" charset="0"/>
                            </a:rPr>
                          </m:ctrlPr>
                        </m:dPr>
                        <m:e>
                          <m:r>
                            <m:rPr>
                              <m:sty m:val="p"/>
                            </m:rPr>
                            <a:rPr lang="en-US" sz="2000">
                              <a:latin typeface="Cambria Math" panose="02040503050406030204" pitchFamily="18" charset="0"/>
                            </a:rPr>
                            <m:t>S</m:t>
                          </m:r>
                        </m:e>
                        <m:e>
                          <m:r>
                            <m:rPr>
                              <m:sty m:val="p"/>
                            </m:rPr>
                            <a:rPr lang="en-US" sz="2000">
                              <a:latin typeface="Cambria Math" panose="02040503050406030204" pitchFamily="18" charset="0"/>
                            </a:rPr>
                            <m:t>debt</m:t>
                          </m:r>
                        </m:e>
                      </m:d>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𝑃</m:t>
                          </m:r>
                          <m:d>
                            <m:dPr>
                              <m:sepChr m:val="∣"/>
                              <m:ctrlPr>
                                <a:rPr lang="en-US" sz="2000" i="1">
                                  <a:latin typeface="Cambria Math" panose="02040503050406030204" pitchFamily="18" charset="0"/>
                                </a:rPr>
                              </m:ctrlPr>
                            </m:dPr>
                            <m:e>
                              <m:r>
                                <m:rPr>
                                  <m:sty m:val="p"/>
                                </m:rPr>
                                <a:rPr lang="en-US" sz="2000">
                                  <a:latin typeface="Cambria Math" panose="02040503050406030204" pitchFamily="18" charset="0"/>
                                </a:rPr>
                                <m:t>debt</m:t>
                              </m:r>
                            </m:e>
                            <m:e>
                              <m:r>
                                <m:rPr>
                                  <m:sty m:val="p"/>
                                </m:rPr>
                                <a:rPr lang="en-US" sz="2000">
                                  <a:latin typeface="Cambria Math" panose="02040503050406030204" pitchFamily="18" charset="0"/>
                                </a:rPr>
                                <m:t>S</m:t>
                              </m:r>
                            </m:e>
                          </m:d>
                          <m:r>
                            <a:rPr lang="en-US" sz="2000" i="1">
                              <a:latin typeface="Cambria Math" panose="02040503050406030204" pitchFamily="18" charset="0"/>
                            </a:rPr>
                            <m:t>𝑃</m:t>
                          </m:r>
                          <m:d>
                            <m:dPr>
                              <m:ctrlPr>
                                <a:rPr lang="en-US" sz="2000" i="1">
                                  <a:latin typeface="Cambria Math" panose="02040503050406030204" pitchFamily="18" charset="0"/>
                                </a:rPr>
                              </m:ctrlPr>
                            </m:dPr>
                            <m:e>
                              <m:r>
                                <m:rPr>
                                  <m:sty m:val="p"/>
                                </m:rPr>
                                <a:rPr lang="en-US" sz="2000">
                                  <a:latin typeface="Cambria Math" panose="02040503050406030204" pitchFamily="18" charset="0"/>
                                </a:rPr>
                                <m:t>S</m:t>
                              </m:r>
                            </m:e>
                          </m:d>
                        </m:num>
                        <m:den>
                          <m:r>
                            <a:rPr lang="en-US" sz="2000" i="1">
                              <a:latin typeface="Cambria Math" panose="02040503050406030204" pitchFamily="18" charset="0"/>
                            </a:rPr>
                            <m:t>𝑃</m:t>
                          </m:r>
                          <m:d>
                            <m:dPr>
                              <m:ctrlPr>
                                <a:rPr lang="en-US" sz="2000" i="1">
                                  <a:latin typeface="Cambria Math" panose="02040503050406030204" pitchFamily="18" charset="0"/>
                                </a:rPr>
                              </m:ctrlPr>
                            </m:dPr>
                            <m:e>
                              <m:r>
                                <m:rPr>
                                  <m:sty m:val="p"/>
                                </m:rPr>
                                <a:rPr lang="en-US" sz="2000">
                                  <a:latin typeface="Cambria Math" panose="02040503050406030204" pitchFamily="18" charset="0"/>
                                </a:rPr>
                                <m:t>debt</m:t>
                              </m:r>
                            </m:e>
                          </m:d>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(0.309)(0.85)</m:t>
                          </m:r>
                        </m:num>
                        <m:den>
                          <m:r>
                            <a:rPr lang="en-US" sz="2000" i="1">
                              <a:latin typeface="Cambria Math" panose="02040503050406030204" pitchFamily="18" charset="0"/>
                            </a:rPr>
                            <m:t>0.157</m:t>
                          </m:r>
                        </m:den>
                      </m:f>
                      <m:r>
                        <a:rPr lang="en-US" sz="2000" i="1">
                          <a:latin typeface="Cambria Math" panose="02040503050406030204" pitchFamily="18" charset="0"/>
                        </a:rPr>
                        <m:t>=</m:t>
                      </m:r>
                      <m:f>
                        <m:fPr>
                          <m:ctrlPr>
                            <a:rPr lang="en-US" sz="2000" i="1">
                              <a:latin typeface="Cambria Math" panose="02040503050406030204" pitchFamily="18" charset="0"/>
                            </a:rPr>
                          </m:ctrlPr>
                        </m:fPr>
                        <m:num>
                          <m:r>
                            <a:rPr lang="en-US" sz="2000" i="1">
                              <a:latin typeface="Cambria Math" panose="02040503050406030204" pitchFamily="18" charset="0"/>
                            </a:rPr>
                            <m:t>0.1545</m:t>
                          </m:r>
                        </m:num>
                        <m:den>
                          <m:r>
                            <a:rPr lang="en-US" sz="2000" i="1">
                              <a:latin typeface="Cambria Math" panose="02040503050406030204" pitchFamily="18" charset="0"/>
                            </a:rPr>
                            <m:t>0.157</m:t>
                          </m:r>
                        </m:den>
                      </m:f>
                      <m:r>
                        <a:rPr lang="en-US" sz="2000" i="1">
                          <a:latin typeface="Cambria Math" panose="02040503050406030204" pitchFamily="18" charset="0"/>
                        </a:rPr>
                        <m:t>=0.984</m:t>
                      </m:r>
                    </m:oMath>
                  </m:oMathPara>
                </a14:m>
                <a:endParaRPr lang="en-US" sz="2000" dirty="0">
                  <a:latin typeface="Consolas" panose="020B0609020204030204" pitchFamily="49" charset="0"/>
                </a:endParaRP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4294967295"/>
              </p:nvPr>
            </p:nvSpPr>
            <p:spPr>
              <a:xfrm>
                <a:off x="5259166" y="1712120"/>
                <a:ext cx="6743700" cy="2312988"/>
              </a:xfrm>
              <a:blipFill>
                <a:blip r:embed="rId3"/>
                <a:stretch>
                  <a:fillRect b="-45646"/>
                </a:stretch>
              </a:blipFill>
            </p:spPr>
            <p:txBody>
              <a:bodyPr/>
              <a:lstStyle/>
              <a:p>
                <a:r>
                  <a:rPr lang="pt-BR">
                    <a:noFill/>
                  </a:rPr>
                  <a:t> </a:t>
                </a:r>
              </a:p>
            </p:txBody>
          </p:sp>
        </mc:Fallback>
      </mc:AlternateContent>
      <p:sp>
        <p:nvSpPr>
          <p:cNvPr id="11" name="Retângulo 10">
            <a:extLst>
              <a:ext uri="{FF2B5EF4-FFF2-40B4-BE49-F238E27FC236}">
                <a16:creationId xmlns:a16="http://schemas.microsoft.com/office/drawing/2014/main" id="{60B31838-5810-452A-9280-A45F601040B2}"/>
              </a:ext>
            </a:extLst>
          </p:cNvPr>
          <p:cNvSpPr/>
          <p:nvPr/>
        </p:nvSpPr>
        <p:spPr bwMode="auto">
          <a:xfrm>
            <a:off x="5545873" y="1791629"/>
            <a:ext cx="6462131" cy="181579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pt-BR" dirty="0">
                <a:latin typeface="Segoe UI Semibold"/>
                <a:cs typeface="Segoe UI Semibold"/>
              </a:rPr>
              <a:t>Aplicando a Regra de </a:t>
            </a:r>
            <a:r>
              <a:rPr lang="pt-BR" dirty="0" err="1">
                <a:latin typeface="Segoe UI Semibold"/>
                <a:cs typeface="Segoe UI Semibold"/>
              </a:rPr>
              <a:t>Bayes</a:t>
            </a:r>
            <a:endParaRPr lang="pt-BR" dirty="0" err="1"/>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9047" y="1021976"/>
            <a:ext cx="3460676" cy="5156579"/>
          </a:xfrm>
          <a:prstGeom prst="rect">
            <a:avLst/>
          </a:prstGeom>
        </p:spPr>
      </p:pic>
      <p:sp>
        <p:nvSpPr>
          <p:cNvPr id="10" name="Content Placeholder 2">
            <a:extLst>
              <a:ext uri="{FF2B5EF4-FFF2-40B4-BE49-F238E27FC236}">
                <a16:creationId xmlns:a16="http://schemas.microsoft.com/office/drawing/2014/main" id="{931E1F68-E0A8-45F8-9193-D04A798ECBB2}"/>
              </a:ext>
            </a:extLst>
          </p:cNvPr>
          <p:cNvSpPr txBox="1">
            <a:spLocks/>
          </p:cNvSpPr>
          <p:nvPr/>
        </p:nvSpPr>
        <p:spPr>
          <a:xfrm>
            <a:off x="5547484" y="1469329"/>
            <a:ext cx="5659659" cy="2003425"/>
          </a:xfrm>
          <a:prstGeom prst="rect">
            <a:avLst/>
          </a:prstGeom>
        </p:spPr>
        <p:txBody>
          <a:bodyPr vert="horz" wrap="square" lIns="146304" tIns="91440" rIns="146304" bIns="91440" rtlCol="0" anchor="t">
            <a:normAutofit fontScale="85000" lnSpcReduction="20000"/>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3520" indent="-223520"/>
            <a:r>
              <a:rPr lang="pt-BR" sz="1900" dirty="0"/>
              <a:t>Probabilidade que a mensagem é </a:t>
            </a:r>
            <a:r>
              <a:rPr lang="pt-BR" sz="1900" i="1" dirty="0"/>
              <a:t>spam:</a:t>
            </a:r>
            <a:br>
              <a:rPr lang="pt-BR" sz="1900" i="1" dirty="0">
                <a:cs typeface="Segoe UI Light"/>
              </a:rPr>
            </a:br>
            <a:r>
              <a:rPr lang="pt-BR" sz="1900" dirty="0"/>
              <a:t>P(S) = 0.5</a:t>
            </a:r>
            <a:br>
              <a:rPr lang="pt-BR" sz="1900" dirty="0"/>
            </a:br>
            <a:endParaRPr lang="pt-BR" sz="1900" i="1" dirty="0">
              <a:cs typeface="Segoe UI Light"/>
            </a:endParaRPr>
          </a:p>
          <a:p>
            <a:pPr marL="223520" indent="-223520"/>
            <a:r>
              <a:rPr lang="pt-BR" sz="1900" dirty="0">
                <a:latin typeface="Segoe UI Semilight"/>
                <a:cs typeface="Segoe UI Semilight"/>
              </a:rPr>
              <a:t>Probabilidade da palavra </a:t>
            </a:r>
            <a:r>
              <a:rPr lang="pt-BR" sz="1900" i="1" dirty="0" err="1">
                <a:latin typeface="Segoe UI Semilight"/>
                <a:cs typeface="Segoe UI Semilight"/>
              </a:rPr>
              <a:t>debt</a:t>
            </a:r>
            <a:r>
              <a:rPr lang="pt-BR" sz="1900" i="1" dirty="0">
                <a:latin typeface="Segoe UI Semilight"/>
                <a:cs typeface="Segoe UI Semilight"/>
              </a:rPr>
              <a:t>  </a:t>
            </a:r>
            <a:r>
              <a:rPr lang="pt-BR" sz="1900" dirty="0">
                <a:latin typeface="Segoe UI Semilight"/>
                <a:cs typeface="Segoe UI Semilight"/>
              </a:rPr>
              <a:t>na mensagem:</a:t>
            </a:r>
            <a:br>
              <a:rPr lang="pt-BR" sz="1900" dirty="0">
                <a:latin typeface="Segoe UI Semilight"/>
                <a:cs typeface="Segoe UI Semilight"/>
              </a:rPr>
            </a:br>
            <a:r>
              <a:rPr lang="pt-BR" sz="1900" dirty="0">
                <a:latin typeface="Segoe UI Semilight"/>
                <a:cs typeface="Segoe UI Semilight"/>
              </a:rPr>
              <a:t>P(</a:t>
            </a:r>
            <a:r>
              <a:rPr lang="pt-BR" sz="1900" dirty="0" err="1">
                <a:latin typeface="Segoe UI Semilight"/>
                <a:cs typeface="Segoe UI Semilight"/>
              </a:rPr>
              <a:t>debt</a:t>
            </a:r>
            <a:r>
              <a:rPr lang="pt-BR" sz="1900" dirty="0">
                <a:latin typeface="Segoe UI Semilight"/>
                <a:cs typeface="Segoe UI Semilight"/>
              </a:rPr>
              <a:t>) = 0.157</a:t>
            </a:r>
            <a:br>
              <a:rPr lang="pt-BR" sz="1900" dirty="0">
                <a:latin typeface="Segoe UI Semilight"/>
                <a:cs typeface="Segoe UI Semilight"/>
              </a:rPr>
            </a:br>
            <a:r>
              <a:rPr lang="pt-BR" sz="1900" dirty="0">
                <a:latin typeface="Segoe UI Semilight"/>
                <a:cs typeface="Segoe UI Semilight"/>
              </a:rPr>
              <a:t>(proporcional a frequência)</a:t>
            </a:r>
            <a:br>
              <a:rPr lang="pt-BR" sz="1900" dirty="0">
                <a:latin typeface="Segoe UI Semilight"/>
                <a:cs typeface="Segoe UI Semilight"/>
              </a:rPr>
            </a:br>
            <a:endParaRPr lang="pt-BR" sz="1900" dirty="0">
              <a:latin typeface="Segoe UI Semilight"/>
              <a:cs typeface="Segoe UI Semilight"/>
            </a:endParaRPr>
          </a:p>
          <a:p>
            <a:pPr marL="223520" indent="-223520"/>
            <a:r>
              <a:rPr lang="pt-BR" sz="1900" dirty="0">
                <a:latin typeface="Segoe UI Semilight"/>
                <a:cs typeface="Segoe UI Semilight"/>
              </a:rPr>
              <a:t>Probabilidade que a palavra </a:t>
            </a:r>
            <a:r>
              <a:rPr lang="pt-BR" sz="1900" i="1" dirty="0" err="1">
                <a:latin typeface="Segoe UI Semilight"/>
                <a:cs typeface="Segoe UI Semilight"/>
              </a:rPr>
              <a:t>debt</a:t>
            </a:r>
            <a:r>
              <a:rPr lang="pt-BR" sz="1900" dirty="0">
                <a:latin typeface="Segoe UI Semilight"/>
                <a:cs typeface="Segoe UI Semilight"/>
              </a:rPr>
              <a:t> ocorra em ALGUMA mensagem </a:t>
            </a:r>
            <a:r>
              <a:rPr lang="pt-BR" sz="1900" i="1" dirty="0">
                <a:latin typeface="Segoe UI Semilight"/>
                <a:cs typeface="Segoe UI Semilight"/>
              </a:rPr>
              <a:t>spam</a:t>
            </a:r>
            <a:r>
              <a:rPr lang="pt-BR" sz="1900" dirty="0">
                <a:latin typeface="Segoe UI Semilight"/>
                <a:cs typeface="Segoe UI Semilight"/>
              </a:rPr>
              <a:t>:</a:t>
            </a:r>
            <a:br>
              <a:rPr lang="pt-BR" sz="1900" dirty="0">
                <a:latin typeface="Segoe UI Semilight"/>
                <a:cs typeface="Segoe UI Semilight"/>
              </a:rPr>
            </a:br>
            <a:r>
              <a:rPr lang="pt-BR" sz="1900" dirty="0">
                <a:latin typeface="Segoe UI Semilight"/>
                <a:cs typeface="Segoe UI Semilight"/>
              </a:rPr>
              <a:t>P(</a:t>
            </a:r>
            <a:r>
              <a:rPr lang="pt-BR" sz="1900" dirty="0" err="1">
                <a:latin typeface="Segoe UI Semilight"/>
                <a:cs typeface="Segoe UI Semilight"/>
              </a:rPr>
              <a:t>debt</a:t>
            </a:r>
            <a:r>
              <a:rPr lang="pt-BR" sz="1900" dirty="0">
                <a:latin typeface="Segoe UI Semilight"/>
                <a:cs typeface="Segoe UI Semilight"/>
              </a:rPr>
              <a:t> | S) = 0.309</a:t>
            </a:r>
          </a:p>
        </p:txBody>
      </p:sp>
    </p:spTree>
    <p:extLst>
      <p:ext uri="{BB962C8B-B14F-4D97-AF65-F5344CB8AC3E}">
        <p14:creationId xmlns:p14="http://schemas.microsoft.com/office/powerpoint/2010/main" val="20627904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3035178"/>
            <a:ext cx="4140200" cy="498598"/>
          </a:xfrm>
        </p:spPr>
        <p:txBody>
          <a:bodyPr/>
          <a:lstStyle/>
          <a:p>
            <a:r>
              <a:rPr lang="en-US" dirty="0">
                <a:cs typeface="Segoe UI"/>
              </a:rPr>
              <a:t>Flavio Figueiredo</a:t>
            </a:r>
            <a:endParaRPr lang="en-US" dirty="0"/>
          </a:p>
        </p:txBody>
      </p:sp>
      <p:sp>
        <p:nvSpPr>
          <p:cNvPr id="5" name="Text Placeholder 4"/>
          <p:cNvSpPr>
            <a:spLocks noGrp="1"/>
          </p:cNvSpPr>
          <p:nvPr>
            <p:ph type="body" sz="quarter" idx="12"/>
          </p:nvPr>
        </p:nvSpPr>
        <p:spPr>
          <a:xfrm>
            <a:off x="584199" y="3962400"/>
            <a:ext cx="5354917" cy="1218795"/>
          </a:xfrm>
        </p:spPr>
        <p:txBody>
          <a:bodyPr vert="horz" wrap="square" lIns="0" tIns="0" rIns="0" bIns="0" rtlCol="0" anchor="t">
            <a:spAutoFit/>
          </a:bodyPr>
          <a:lstStyle/>
          <a:p>
            <a:r>
              <a:rPr lang="en-US" dirty="0">
                <a:cs typeface="Segoe UI"/>
              </a:rPr>
              <a:t>Professor</a:t>
            </a:r>
            <a:endParaRPr lang="en-US" dirty="0"/>
          </a:p>
          <a:p>
            <a:r>
              <a:rPr lang="pt-BR" dirty="0">
                <a:cs typeface="Segoe UI"/>
              </a:rPr>
              <a:t>Universidade</a:t>
            </a:r>
            <a:r>
              <a:rPr lang="en-US" dirty="0">
                <a:cs typeface="Segoe UI"/>
              </a:rPr>
              <a:t> Federal de Minas Gerais</a:t>
            </a:r>
            <a:endParaRPr lang="en-US" dirty="0"/>
          </a:p>
          <a:p>
            <a:endParaRPr lang="en-US" dirty="0"/>
          </a:p>
          <a:p>
            <a:r>
              <a:rPr lang="en-US" dirty="0">
                <a:cs typeface="Segoe UI"/>
              </a:rPr>
              <a:t>@flaviovdf</a:t>
            </a:r>
            <a:endParaRPr lang="en-US"/>
          </a:p>
        </p:txBody>
      </p:sp>
    </p:spTree>
    <p:extLst>
      <p:ext uri="{BB962C8B-B14F-4D97-AF65-F5344CB8AC3E}">
        <p14:creationId xmlns:p14="http://schemas.microsoft.com/office/powerpoint/2010/main" val="157231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type="body" sz="quarter" idx="4294967295"/>
              </p:nvPr>
            </p:nvSpPr>
            <p:spPr>
              <a:xfrm>
                <a:off x="441337" y="1564870"/>
                <a:ext cx="11474450" cy="4434400"/>
              </a:xfrm>
            </p:spPr>
            <p:txBody>
              <a:bodyPr>
                <a:normAutofit/>
              </a:bodyPr>
              <a:lstStyle/>
              <a:p>
                <a:pPr marL="0" indent="0">
                  <a:spcBef>
                    <a:spcPts val="1200"/>
                  </a:spcBef>
                  <a:buNone/>
                </a:pPr>
                <a:r>
                  <a:rPr lang="en-US" sz="2000" dirty="0"/>
                  <a:t>Even if probabilities are dependent, we get proportionality:</a:t>
                </a:r>
              </a:p>
              <a:p>
                <a:pPr marL="0" indent="0">
                  <a:spcBef>
                    <a:spcPts val="1200"/>
                  </a:spcBef>
                  <a:buNone/>
                </a:pPr>
                <a:endParaRPr lang="en-US" sz="600" dirty="0"/>
              </a:p>
              <a:p>
                <a:pPr marL="0" indent="0">
                  <a:spcBef>
                    <a:spcPts val="120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S</m:t>
                          </m:r>
                        </m:e>
                        <m:e>
                          <m:r>
                            <m:rPr>
                              <m:sty m:val="p"/>
                            </m:rPr>
                            <a:rPr lang="en-US" sz="2400">
                              <a:latin typeface="Cambria Math" panose="02040503050406030204" pitchFamily="18" charset="0"/>
                            </a:rPr>
                            <m:t>debt</m:t>
                          </m:r>
                          <m:r>
                            <a:rPr lang="en-US" sz="2400">
                              <a:latin typeface="Cambria Math" panose="02040503050406030204" pitchFamily="18" charset="0"/>
                            </a:rPr>
                            <m:t>, </m:t>
                          </m:r>
                          <m:r>
                            <m:rPr>
                              <m:sty m:val="p"/>
                            </m:rPr>
                            <a:rPr lang="en-US" sz="2400">
                              <a:latin typeface="Cambria Math" panose="02040503050406030204" pitchFamily="18" charset="0"/>
                            </a:rPr>
                            <m:t>bills</m:t>
                          </m:r>
                        </m:e>
                      </m:d>
                      <m:r>
                        <a:rPr lang="en-US" sz="2400" i="1">
                          <a:latin typeface="Cambria Math" panose="02040503050406030204" pitchFamily="18" charset="0"/>
                        </a:rPr>
                        <m:t>∝</m:t>
                      </m:r>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debt</m:t>
                          </m:r>
                          <m:r>
                            <a:rPr lang="en-US" sz="2400">
                              <a:latin typeface="Cambria Math" panose="02040503050406030204" pitchFamily="18" charset="0"/>
                            </a:rPr>
                            <m:t>, </m:t>
                          </m:r>
                          <m:r>
                            <m:rPr>
                              <m:sty m:val="p"/>
                            </m:rPr>
                            <a:rPr lang="en-US" sz="2400">
                              <a:latin typeface="Cambria Math" panose="02040503050406030204" pitchFamily="18" charset="0"/>
                            </a:rPr>
                            <m:t>bills</m:t>
                          </m:r>
                        </m:e>
                        <m:e>
                          <m:r>
                            <m:rPr>
                              <m:sty m:val="p"/>
                            </m:rPr>
                            <a:rPr lang="en-US" sz="2400">
                              <a:latin typeface="Cambria Math" panose="02040503050406030204" pitchFamily="18" charset="0"/>
                            </a:rPr>
                            <m:t>S</m:t>
                          </m:r>
                        </m:e>
                      </m:d>
                      <m:r>
                        <a:rPr lang="en-US" sz="2400" i="1">
                          <a:latin typeface="Cambria Math" panose="02040503050406030204" pitchFamily="18" charset="0"/>
                        </a:rPr>
                        <m:t>𝑃</m:t>
                      </m:r>
                      <m:d>
                        <m:dPr>
                          <m:ctrlPr>
                            <a:rPr lang="en-US" sz="2400" i="1">
                              <a:latin typeface="Cambria Math" panose="02040503050406030204" pitchFamily="18" charset="0"/>
                            </a:rPr>
                          </m:ctrlPr>
                        </m:dPr>
                        <m:e>
                          <m:r>
                            <m:rPr>
                              <m:sty m:val="p"/>
                            </m:rPr>
                            <a:rPr lang="en-US" sz="2400">
                              <a:latin typeface="Cambria Math" panose="02040503050406030204" pitchFamily="18" charset="0"/>
                            </a:rPr>
                            <m:t>S</m:t>
                          </m:r>
                        </m:e>
                      </m:d>
                    </m:oMath>
                  </m:oMathPara>
                </a14:m>
                <a:endParaRPr lang="en-US" sz="2400" dirty="0"/>
              </a:p>
              <a:p>
                <a:pPr>
                  <a:spcBef>
                    <a:spcPts val="1200"/>
                  </a:spcBef>
                </a:pPr>
                <a:endParaRPr lang="en-US" sz="1200" dirty="0"/>
              </a:p>
              <a:p>
                <a:pPr marL="0" indent="0">
                  <a:spcBef>
                    <a:spcPts val="1200"/>
                  </a:spcBef>
                  <a:buNone/>
                </a:pPr>
                <a:r>
                  <a:rPr lang="en-US" sz="2000" dirty="0"/>
                  <a:t>If we assume independence, we can break this down as:</a:t>
                </a:r>
              </a:p>
              <a:p>
                <a:pPr marL="0" indent="0">
                  <a:spcBef>
                    <a:spcPts val="1200"/>
                  </a:spcBef>
                  <a:buNone/>
                </a:pPr>
                <a:endParaRPr lang="en-US" sz="400" dirty="0"/>
              </a:p>
              <a:p>
                <a:pPr marL="0" indent="0">
                  <a:spcBef>
                    <a:spcPts val="120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S</m:t>
                          </m:r>
                        </m:e>
                        <m:e>
                          <m:r>
                            <m:rPr>
                              <m:sty m:val="p"/>
                            </m:rPr>
                            <a:rPr lang="en-US" sz="2400">
                              <a:latin typeface="Cambria Math" panose="02040503050406030204" pitchFamily="18" charset="0"/>
                            </a:rPr>
                            <m:t>debt</m:t>
                          </m:r>
                          <m:r>
                            <a:rPr lang="en-US" sz="2400">
                              <a:latin typeface="Cambria Math" panose="02040503050406030204" pitchFamily="18" charset="0"/>
                            </a:rPr>
                            <m:t>, </m:t>
                          </m:r>
                          <m:r>
                            <m:rPr>
                              <m:sty m:val="p"/>
                            </m:rPr>
                            <a:rPr lang="en-US" sz="2400">
                              <a:latin typeface="Cambria Math" panose="02040503050406030204" pitchFamily="18" charset="0"/>
                            </a:rPr>
                            <m:t>bills</m:t>
                          </m:r>
                        </m:e>
                      </m:d>
                      <m:r>
                        <a:rPr lang="en-US" sz="2400" i="1">
                          <a:latin typeface="Cambria Math" panose="02040503050406030204" pitchFamily="18" charset="0"/>
                        </a:rPr>
                        <m:t>∝</m:t>
                      </m:r>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debt</m:t>
                          </m:r>
                        </m:e>
                        <m:e>
                          <m:r>
                            <m:rPr>
                              <m:sty m:val="p"/>
                            </m:rPr>
                            <a:rPr lang="en-US" sz="2400">
                              <a:latin typeface="Cambria Math" panose="02040503050406030204" pitchFamily="18" charset="0"/>
                            </a:rPr>
                            <m:t>S</m:t>
                          </m:r>
                        </m:e>
                      </m:d>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bills</m:t>
                          </m:r>
                        </m:e>
                        <m:e>
                          <m:r>
                            <m:rPr>
                              <m:sty m:val="p"/>
                            </m:rPr>
                            <a:rPr lang="en-US" sz="2400">
                              <a:latin typeface="Cambria Math" panose="02040503050406030204" pitchFamily="18" charset="0"/>
                            </a:rPr>
                            <m:t>S</m:t>
                          </m:r>
                        </m:e>
                      </m:d>
                      <m:r>
                        <a:rPr lang="en-US" sz="2400" i="1">
                          <a:latin typeface="Cambria Math" panose="02040503050406030204" pitchFamily="18" charset="0"/>
                        </a:rPr>
                        <m:t>𝑃</m:t>
                      </m:r>
                      <m:d>
                        <m:dPr>
                          <m:ctrlPr>
                            <a:rPr lang="en-US" sz="2400" i="1">
                              <a:latin typeface="Cambria Math" panose="02040503050406030204" pitchFamily="18" charset="0"/>
                            </a:rPr>
                          </m:ctrlPr>
                        </m:dPr>
                        <m:e>
                          <m:r>
                            <m:rPr>
                              <m:sty m:val="p"/>
                            </m:rPr>
                            <a:rPr lang="en-US" sz="2400">
                              <a:latin typeface="Cambria Math" panose="02040503050406030204" pitchFamily="18" charset="0"/>
                            </a:rPr>
                            <m:t>S</m:t>
                          </m:r>
                        </m:e>
                      </m:d>
                    </m:oMath>
                  </m:oMathPara>
                </a14:m>
                <a:endParaRPr lang="en-US" sz="2400" dirty="0"/>
              </a:p>
              <a:p>
                <a:pPr marL="0" indent="0">
                  <a:spcBef>
                    <a:spcPts val="1200"/>
                  </a:spcBef>
                  <a:buNone/>
                </a:pPr>
                <a:endParaRPr lang="en-US" sz="1200" dirty="0"/>
              </a:p>
              <a:p>
                <a:pPr marL="0" indent="0">
                  <a:spcBef>
                    <a:spcPts val="1200"/>
                  </a:spcBef>
                  <a:buNone/>
                </a:pPr>
                <a:r>
                  <a:rPr lang="en-US" sz="2000" dirty="0"/>
                  <a:t>In practice, equivalence works as well as proportionality:</a:t>
                </a:r>
              </a:p>
              <a:p>
                <a:pPr marL="0" indent="0">
                  <a:spcBef>
                    <a:spcPts val="1200"/>
                  </a:spcBef>
                  <a:buNone/>
                </a:pPr>
                <a:endParaRPr lang="en-US" sz="400" dirty="0"/>
              </a:p>
              <a:p>
                <a:pPr marL="0" indent="0">
                  <a:spcBef>
                    <a:spcPts val="1200"/>
                  </a:spcBef>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𝑃</m:t>
                      </m:r>
                      <m:d>
                        <m:dPr>
                          <m:sepChr m:val="∣"/>
                          <m:ctrlPr>
                            <a:rPr lang="en-US" sz="2400" i="1">
                              <a:latin typeface="Cambria Math" panose="02040503050406030204" pitchFamily="18" charset="0"/>
                            </a:rPr>
                          </m:ctrlPr>
                        </m:dPr>
                        <m:e>
                          <m:r>
                            <m:rPr>
                              <m:sty m:val="p"/>
                            </m:rPr>
                            <a:rPr lang="en-US" sz="2400">
                              <a:latin typeface="Cambria Math" panose="02040503050406030204" pitchFamily="18" charset="0"/>
                            </a:rPr>
                            <m:t>S</m:t>
                          </m:r>
                        </m:e>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2</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𝑛</m:t>
                              </m:r>
                            </m:sub>
                          </m:sSub>
                        </m:e>
                      </m:d>
                      <m:r>
                        <a:rPr lang="en-US" sz="2400" i="1">
                          <a:latin typeface="Cambria Math" panose="02040503050406030204" pitchFamily="18" charset="0"/>
                        </a:rPr>
                        <m:t>=</m:t>
                      </m:r>
                      <m:r>
                        <a:rPr lang="en-US" sz="2400" i="1">
                          <a:latin typeface="Cambria Math" panose="02040503050406030204" pitchFamily="18" charset="0"/>
                        </a:rPr>
                        <m:t>𝑃</m:t>
                      </m:r>
                      <m:d>
                        <m:dPr>
                          <m:ctrlPr>
                            <a:rPr lang="en-US" sz="2400" i="1">
                              <a:latin typeface="Cambria Math" panose="02040503050406030204" pitchFamily="18" charset="0"/>
                            </a:rPr>
                          </m:ctrlPr>
                        </m:dPr>
                        <m:e>
                          <m:r>
                            <m:rPr>
                              <m:sty m:val="p"/>
                            </m:rPr>
                            <a:rPr lang="en-US" sz="2400">
                              <a:latin typeface="Cambria Math" panose="02040503050406030204" pitchFamily="18" charset="0"/>
                            </a:rPr>
                            <m:t>S</m:t>
                          </m:r>
                        </m:e>
                      </m:d>
                      <m:r>
                        <a:rPr lang="en-US" sz="2400" i="1">
                          <a:latin typeface="Cambria Math" panose="02040503050406030204" pitchFamily="18" charset="0"/>
                        </a:rPr>
                        <m:t>𝑃</m:t>
                      </m:r>
                      <m:d>
                        <m:dPr>
                          <m:sep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1</m:t>
                              </m:r>
                            </m:sub>
                          </m:sSub>
                        </m:e>
                        <m:e>
                          <m:r>
                            <m:rPr>
                              <m:sty m:val="p"/>
                            </m:rPr>
                            <a:rPr lang="en-US" sz="2400">
                              <a:latin typeface="Cambria Math" panose="02040503050406030204" pitchFamily="18" charset="0"/>
                            </a:rPr>
                            <m:t>S</m:t>
                          </m:r>
                        </m:e>
                      </m:d>
                      <m:r>
                        <a:rPr lang="en-US" sz="2400" i="1">
                          <a:latin typeface="Cambria Math" panose="02040503050406030204" pitchFamily="18" charset="0"/>
                        </a:rPr>
                        <m:t>𝑃</m:t>
                      </m:r>
                      <m:d>
                        <m:dPr>
                          <m:sep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2</m:t>
                              </m:r>
                            </m:sub>
                          </m:sSub>
                        </m:e>
                        <m:e>
                          <m:r>
                            <m:rPr>
                              <m:sty m:val="p"/>
                            </m:rPr>
                            <a:rPr lang="en-US" sz="2400">
                              <a:latin typeface="Cambria Math" panose="02040503050406030204" pitchFamily="18" charset="0"/>
                            </a:rPr>
                            <m:t>S</m:t>
                          </m:r>
                        </m:e>
                      </m:d>
                      <m:r>
                        <a:rPr lang="en-US" sz="2400" i="1">
                          <a:latin typeface="Cambria Math" panose="02040503050406030204" pitchFamily="18" charset="0"/>
                        </a:rPr>
                        <m:t>⋯</m:t>
                      </m:r>
                      <m:r>
                        <a:rPr lang="en-US" sz="2400" i="1">
                          <a:latin typeface="Cambria Math" panose="02040503050406030204" pitchFamily="18" charset="0"/>
                        </a:rPr>
                        <m:t>𝑃</m:t>
                      </m:r>
                      <m:d>
                        <m:dPr>
                          <m:sepChr m:val="∣"/>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m:rPr>
                                  <m:sty m:val="p"/>
                                </m:rPr>
                                <a:rPr lang="en-US" sz="2400">
                                  <a:latin typeface="Cambria Math" panose="02040503050406030204" pitchFamily="18" charset="0"/>
                                </a:rPr>
                                <m:t>word</m:t>
                              </m:r>
                            </m:e>
                            <m:sub>
                              <m:r>
                                <a:rPr lang="en-US" sz="2400" i="1">
                                  <a:latin typeface="Cambria Math" panose="02040503050406030204" pitchFamily="18" charset="0"/>
                                </a:rPr>
                                <m:t>𝑛</m:t>
                              </m:r>
                            </m:sub>
                          </m:sSub>
                        </m:e>
                        <m:e>
                          <m:r>
                            <m:rPr>
                              <m:sty m:val="p"/>
                            </m:rPr>
                            <a:rPr lang="en-US" sz="2400">
                              <a:latin typeface="Cambria Math" panose="02040503050406030204" pitchFamily="18" charset="0"/>
                            </a:rPr>
                            <m:t>S</m:t>
                          </m:r>
                        </m:e>
                      </m:d>
                    </m:oMath>
                  </m:oMathPara>
                </a14:m>
                <a:endParaRPr lang="en-US" dirty="0"/>
              </a:p>
              <a:p>
                <a:pPr marL="0" indent="0">
                  <a:spcBef>
                    <a:spcPts val="1200"/>
                  </a:spcBef>
                  <a:buNone/>
                </a:pPr>
                <a:endParaRPr lang="en-US" sz="1200" dirty="0"/>
              </a:p>
              <a:p>
                <a:pPr marL="0" indent="0" algn="ctr">
                  <a:buNone/>
                </a:pPr>
                <a:r>
                  <a:rPr lang="en-US" sz="2600" u="sng" dirty="0">
                    <a:solidFill>
                      <a:srgbClr val="00BCF3"/>
                    </a:solidFill>
                    <a:cs typeface="Segoe UI Light" charset="0"/>
                  </a:rPr>
                  <a:t>Not</a:t>
                </a:r>
                <a:r>
                  <a:rPr lang="en-US" sz="2600" dirty="0">
                    <a:solidFill>
                      <a:srgbClr val="00BCF3"/>
                    </a:solidFill>
                    <a:cs typeface="Segoe UI Light" charset="0"/>
                  </a:rPr>
                  <a:t> correct, but useful and gets good results</a:t>
                </a:r>
              </a:p>
            </p:txBody>
          </p:sp>
        </mc:Choice>
        <mc:Fallback xmlns="">
          <p:sp>
            <p:nvSpPr>
              <p:cNvPr id="3" name="Content Placeholder 2"/>
              <p:cNvSpPr>
                <a:spLocks noGrp="1" noRot="1" noChangeAspect="1" noMove="1" noResize="1" noEditPoints="1" noAdjustHandles="1" noChangeArrowheads="1" noChangeShapeType="1" noTextEdit="1"/>
              </p:cNvSpPr>
              <p:nvPr>
                <p:ph type="body" sz="quarter" idx="4294967295"/>
              </p:nvPr>
            </p:nvSpPr>
            <p:spPr>
              <a:xfrm>
                <a:off x="441337" y="1564870"/>
                <a:ext cx="11474450" cy="4434400"/>
              </a:xfrm>
              <a:blipFill>
                <a:blip r:embed="rId3"/>
                <a:stretch>
                  <a:fillRect b="-413"/>
                </a:stretch>
              </a:blipFill>
            </p:spPr>
            <p:txBody>
              <a:bodyPr/>
              <a:lstStyle/>
              <a:p>
                <a:r>
                  <a:rPr lang="pt-BR">
                    <a:noFill/>
                  </a:rPr>
                  <a:t> </a:t>
                </a:r>
              </a:p>
            </p:txBody>
          </p:sp>
        </mc:Fallback>
      </mc:AlternateContent>
      <p:sp>
        <p:nvSpPr>
          <p:cNvPr id="2" name="Title 1"/>
          <p:cNvSpPr>
            <a:spLocks noGrp="1"/>
          </p:cNvSpPr>
          <p:nvPr>
            <p:ph type="title"/>
          </p:nvPr>
        </p:nvSpPr>
        <p:spPr/>
        <p:txBody>
          <a:bodyPr/>
          <a:lstStyle/>
          <a:p>
            <a:r>
              <a:rPr lang="pt-BR" dirty="0">
                <a:latin typeface="Segoe UI Semibold"/>
                <a:cs typeface="Segoe UI Semibold"/>
              </a:rPr>
              <a:t>A Premissa Ingênua (</a:t>
            </a:r>
            <a:r>
              <a:rPr lang="pt-BR" dirty="0" err="1">
                <a:latin typeface="Segoe UI Semibold"/>
                <a:cs typeface="Segoe UI Semibold"/>
              </a:rPr>
              <a:t>Naive</a:t>
            </a:r>
            <a:r>
              <a:rPr lang="pt-BR" dirty="0">
                <a:latin typeface="Segoe UI Semibold"/>
                <a:cs typeface="Segoe UI Semibold"/>
              </a:rPr>
              <a:t>)</a:t>
            </a:r>
            <a:endParaRPr lang="pt-BR" dirty="0"/>
          </a:p>
        </p:txBody>
      </p:sp>
      <p:sp>
        <p:nvSpPr>
          <p:cNvPr id="7" name="Retângulo 6">
            <a:extLst>
              <a:ext uri="{FF2B5EF4-FFF2-40B4-BE49-F238E27FC236}">
                <a16:creationId xmlns:a16="http://schemas.microsoft.com/office/drawing/2014/main" id="{5DAD3BC2-DB55-44B8-9AE0-B69D2358F7F9}"/>
              </a:ext>
            </a:extLst>
          </p:cNvPr>
          <p:cNvSpPr/>
          <p:nvPr/>
        </p:nvSpPr>
        <p:spPr bwMode="auto">
          <a:xfrm>
            <a:off x="583580" y="1661532"/>
            <a:ext cx="6462131" cy="4125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tângulo 7">
            <a:extLst>
              <a:ext uri="{FF2B5EF4-FFF2-40B4-BE49-F238E27FC236}">
                <a16:creationId xmlns:a16="http://schemas.microsoft.com/office/drawing/2014/main" id="{B722760A-A87B-4E15-A8B9-1FBE34EFE47D}"/>
              </a:ext>
            </a:extLst>
          </p:cNvPr>
          <p:cNvSpPr/>
          <p:nvPr/>
        </p:nvSpPr>
        <p:spPr bwMode="auto">
          <a:xfrm>
            <a:off x="583580" y="2906751"/>
            <a:ext cx="6973228" cy="4125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tângulo 8">
            <a:extLst>
              <a:ext uri="{FF2B5EF4-FFF2-40B4-BE49-F238E27FC236}">
                <a16:creationId xmlns:a16="http://schemas.microsoft.com/office/drawing/2014/main" id="{6AD35F86-382E-49A4-ACAA-5001EE966CAA}"/>
              </a:ext>
            </a:extLst>
          </p:cNvPr>
          <p:cNvSpPr/>
          <p:nvPr/>
        </p:nvSpPr>
        <p:spPr bwMode="auto">
          <a:xfrm>
            <a:off x="583580" y="4096214"/>
            <a:ext cx="7967545" cy="5891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pt-BR"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2">
            <a:extLst>
              <a:ext uri="{FF2B5EF4-FFF2-40B4-BE49-F238E27FC236}">
                <a16:creationId xmlns:a16="http://schemas.microsoft.com/office/drawing/2014/main" id="{BFABE098-093D-45B4-A372-118FDCFBCDEA}"/>
              </a:ext>
            </a:extLst>
          </p:cNvPr>
          <p:cNvSpPr txBox="1">
            <a:spLocks/>
          </p:cNvSpPr>
          <p:nvPr/>
        </p:nvSpPr>
        <p:spPr>
          <a:xfrm>
            <a:off x="269240" y="1636598"/>
            <a:ext cx="11300315" cy="4484571"/>
          </a:xfrm>
          <a:prstGeom prst="rect">
            <a:avLst/>
          </a:prstGeom>
        </p:spPr>
        <p:txBody>
          <a:bodyPr vert="horz" wrap="square" lIns="146304" tIns="91440" rIns="146304" bIns="91440" rtlCol="0" anchor="t">
            <a:norm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3520" indent="-223520"/>
            <a:r>
              <a:rPr lang="pt-BR" sz="1900" dirty="0">
                <a:ea typeface="+mj-lt"/>
                <a:cs typeface="+mj-lt"/>
              </a:rPr>
              <a:t>A premissa é fazer uso de proporções</a:t>
            </a:r>
          </a:p>
          <a:p>
            <a:pPr marL="223520" indent="-223520"/>
            <a:endParaRPr lang="pt-BR" sz="1900" dirty="0">
              <a:cs typeface="Segoe UI Light"/>
            </a:endParaRPr>
          </a:p>
          <a:p>
            <a:pPr marL="223520" indent="-223520"/>
            <a:endParaRPr lang="pt-BR" sz="1900" dirty="0">
              <a:cs typeface="Segoe UI Light"/>
            </a:endParaRPr>
          </a:p>
          <a:p>
            <a:pPr marL="223520" indent="-223520"/>
            <a:endParaRPr lang="pt-BR" sz="1900" dirty="0">
              <a:cs typeface="Segoe UI Light"/>
            </a:endParaRPr>
          </a:p>
          <a:p>
            <a:pPr marL="223520" indent="-223520"/>
            <a:r>
              <a:rPr lang="pt-BR" sz="1900" dirty="0">
                <a:cs typeface="Segoe UI Light"/>
              </a:rPr>
              <a:t>Além do mais, vamos assumir independência entre as palavras.</a:t>
            </a:r>
            <a:br>
              <a:rPr lang="pt-BR" sz="1900" dirty="0">
                <a:cs typeface="Segoe UI Light"/>
              </a:rPr>
            </a:br>
            <a:br>
              <a:rPr lang="pt-BR" sz="1900" dirty="0">
                <a:cs typeface="Segoe UI Light"/>
              </a:rPr>
            </a:br>
            <a:br>
              <a:rPr lang="pt-BR" sz="1900" dirty="0">
                <a:cs typeface="Segoe UI Light"/>
              </a:rPr>
            </a:br>
            <a:endParaRPr lang="pt-BR" sz="1900" dirty="0">
              <a:cs typeface="Segoe UI Light"/>
            </a:endParaRPr>
          </a:p>
          <a:p>
            <a:pPr marL="223520" indent="-223520"/>
            <a:r>
              <a:rPr lang="pt-BR" sz="1900" dirty="0">
                <a:latin typeface="Segoe UI Semilight"/>
                <a:cs typeface="Segoe UI Semilight"/>
              </a:rPr>
              <a:t>Sabendo que </a:t>
            </a:r>
            <a:r>
              <a:rPr lang="pt-BR" sz="1900" b="1" dirty="0">
                <a:latin typeface="Segoe UI Semilight"/>
                <a:cs typeface="Segoe UI Semilight"/>
              </a:rPr>
              <a:t>quando eventos são independentes  (estamos assumindo)</a:t>
            </a:r>
            <a:r>
              <a:rPr lang="pt-BR" sz="1900" dirty="0">
                <a:latin typeface="Segoe UI Semilight"/>
                <a:cs typeface="Segoe UI Semilight"/>
              </a:rPr>
              <a:t>: P(A e B) = P(A) P(B)</a:t>
            </a:r>
            <a:endParaRPr lang="pt-BR" b="1" dirty="0"/>
          </a:p>
        </p:txBody>
      </p:sp>
    </p:spTree>
    <p:extLst>
      <p:ext uri="{BB962C8B-B14F-4D97-AF65-F5344CB8AC3E}">
        <p14:creationId xmlns:p14="http://schemas.microsoft.com/office/powerpoint/2010/main" val="7474370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Segoe UI Semibold"/>
                <a:cs typeface="Segoe UI Semibold"/>
              </a:rPr>
              <a:t>Exploração: Nuvens de Palavras</a:t>
            </a:r>
            <a:endParaRPr lang="pt-BR" dirty="0"/>
          </a:p>
        </p:txBody>
      </p:sp>
      <p:sp>
        <p:nvSpPr>
          <p:cNvPr id="3" name="Text Placeholder 2"/>
          <p:cNvSpPr>
            <a:spLocks noGrp="1"/>
          </p:cNvSpPr>
          <p:nvPr>
            <p:ph type="body" idx="4294967295"/>
          </p:nvPr>
        </p:nvSpPr>
        <p:spPr>
          <a:xfrm>
            <a:off x="2192477" y="1498019"/>
            <a:ext cx="1459788" cy="521696"/>
          </a:xfrm>
        </p:spPr>
        <p:txBody>
          <a:bodyPr>
            <a:normAutofit lnSpcReduction="10000"/>
          </a:bodyPr>
          <a:lstStyle/>
          <a:p>
            <a:pPr marL="0" indent="0" algn="ctr">
              <a:buNone/>
            </a:pPr>
            <a:r>
              <a:rPr lang="en-US" sz="2600" dirty="0">
                <a:solidFill>
                  <a:srgbClr val="00BCF3"/>
                </a:solidFill>
                <a:cs typeface="Segoe UI Light" charset="0"/>
              </a:rPr>
              <a:t>Spam</a:t>
            </a:r>
          </a:p>
        </p:txBody>
      </p:sp>
      <p:pic>
        <p:nvPicPr>
          <p:cNvPr id="7" name="Content Placeholder 6"/>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489098" y="2077373"/>
            <a:ext cx="5157788" cy="2578100"/>
          </a:xfrm>
        </p:spPr>
      </p:pic>
      <p:sp>
        <p:nvSpPr>
          <p:cNvPr id="5" name="Text Placeholder 4"/>
          <p:cNvSpPr>
            <a:spLocks noGrp="1"/>
          </p:cNvSpPr>
          <p:nvPr>
            <p:ph type="body" sz="quarter" idx="4294967295"/>
          </p:nvPr>
        </p:nvSpPr>
        <p:spPr>
          <a:xfrm>
            <a:off x="8644067" y="1382703"/>
            <a:ext cx="1155612" cy="637012"/>
          </a:xfrm>
        </p:spPr>
        <p:txBody>
          <a:bodyPr>
            <a:normAutofit/>
          </a:bodyPr>
          <a:lstStyle/>
          <a:p>
            <a:pPr marL="0" indent="0" algn="ctr">
              <a:buNone/>
            </a:pPr>
            <a:r>
              <a:rPr lang="en-US" sz="2600" dirty="0">
                <a:solidFill>
                  <a:srgbClr val="00BCF3"/>
                </a:solidFill>
                <a:cs typeface="Segoe UI Light" charset="0"/>
              </a:rPr>
              <a:t>Ham</a:t>
            </a:r>
          </a:p>
        </p:txBody>
      </p:sp>
      <p:pic>
        <p:nvPicPr>
          <p:cNvPr id="8" name="Content Placeholder 7"/>
          <p:cNvPicPr>
            <a:picLocks noGrp="1" noChangeAspect="1"/>
          </p:cNvPicPr>
          <p:nvPr>
            <p:ph sz="quarter" idx="4294967295"/>
          </p:nvPr>
        </p:nvPicPr>
        <p:blipFill>
          <a:blip r:embed="rId4">
            <a:extLst>
              <a:ext uri="{28A0092B-C50C-407E-A947-70E740481C1C}">
                <a14:useLocalDpi xmlns:a14="http://schemas.microsoft.com/office/drawing/2010/main" val="0"/>
              </a:ext>
            </a:extLst>
          </a:blip>
          <a:stretch>
            <a:fillRect/>
          </a:stretch>
        </p:blipFill>
        <p:spPr>
          <a:xfrm>
            <a:off x="6545116" y="2077373"/>
            <a:ext cx="5183187" cy="2590800"/>
          </a:xfrm>
        </p:spPr>
      </p:pic>
      <p:sp>
        <p:nvSpPr>
          <p:cNvPr id="9" name="TextBox 8"/>
          <p:cNvSpPr txBox="1"/>
          <p:nvPr/>
        </p:nvSpPr>
        <p:spPr>
          <a:xfrm>
            <a:off x="489098" y="5091498"/>
            <a:ext cx="11239205" cy="400110"/>
          </a:xfrm>
          <a:prstGeom prst="rect">
            <a:avLst/>
          </a:prstGeom>
          <a:noFill/>
        </p:spPr>
        <p:txBody>
          <a:bodyPr wrap="square" rtlCol="0" anchor="t">
            <a:spAutoFit/>
          </a:bodyPr>
          <a:lstStyle/>
          <a:p>
            <a:pPr algn="ctr"/>
            <a:r>
              <a:rPr lang="pt-BR" sz="2000" dirty="0">
                <a:gradFill>
                  <a:gsLst>
                    <a:gs pos="1250">
                      <a:schemeClr val="tx1"/>
                    </a:gs>
                    <a:gs pos="100000">
                      <a:schemeClr val="tx1"/>
                    </a:gs>
                  </a:gsLst>
                  <a:lin ang="5400000" scaled="0"/>
                </a:gradFill>
                <a:latin typeface="+mj-lt"/>
              </a:rPr>
              <a:t>Dados: 5,574 mensagens SMS manualmente anotadas como “spam” </a:t>
            </a:r>
            <a:r>
              <a:rPr lang="pt-BR" sz="2000" dirty="0" err="1">
                <a:gradFill>
                  <a:gsLst>
                    <a:gs pos="1250">
                      <a:schemeClr val="tx1"/>
                    </a:gs>
                    <a:gs pos="100000">
                      <a:schemeClr val="tx1"/>
                    </a:gs>
                  </a:gsLst>
                  <a:lin ang="5400000" scaled="0"/>
                </a:gradFill>
                <a:latin typeface="+mj-lt"/>
              </a:rPr>
              <a:t>or</a:t>
            </a:r>
            <a:r>
              <a:rPr lang="pt-BR" sz="2000" dirty="0">
                <a:gradFill>
                  <a:gsLst>
                    <a:gs pos="1250">
                      <a:schemeClr val="tx1"/>
                    </a:gs>
                    <a:gs pos="100000">
                      <a:schemeClr val="tx1"/>
                    </a:gs>
                  </a:gsLst>
                  <a:lin ang="5400000" scaled="0"/>
                </a:gradFill>
                <a:latin typeface="+mj-lt"/>
              </a:rPr>
              <a:t> “</a:t>
            </a:r>
            <a:r>
              <a:rPr lang="pt-BR" sz="2000" dirty="0" err="1">
                <a:gradFill>
                  <a:gsLst>
                    <a:gs pos="1250">
                      <a:schemeClr val="tx1"/>
                    </a:gs>
                    <a:gs pos="100000">
                      <a:schemeClr val="tx1"/>
                    </a:gs>
                  </a:gsLst>
                  <a:lin ang="5400000" scaled="0"/>
                </a:gradFill>
                <a:latin typeface="+mj-lt"/>
              </a:rPr>
              <a:t>ham</a:t>
            </a:r>
            <a:r>
              <a:rPr lang="pt-BR" sz="2000" dirty="0">
                <a:gradFill>
                  <a:gsLst>
                    <a:gs pos="1250">
                      <a:schemeClr val="tx1"/>
                    </a:gs>
                    <a:gs pos="100000">
                      <a:schemeClr val="tx1"/>
                    </a:gs>
                  </a:gsLst>
                  <a:lin ang="5400000" scaled="0"/>
                </a:gradFill>
                <a:latin typeface="+mj-lt"/>
              </a:rPr>
              <a:t>”.</a:t>
            </a:r>
            <a:endParaRPr lang="pt-BR" sz="2000" dirty="0">
              <a:gradFill>
                <a:gsLst>
                  <a:gs pos="1250">
                    <a:schemeClr val="tx1"/>
                  </a:gs>
                  <a:gs pos="100000">
                    <a:schemeClr val="tx1"/>
                  </a:gs>
                </a:gsLst>
                <a:lin ang="5400000" scaled="0"/>
              </a:gradFill>
              <a:latin typeface="+mj-lt"/>
              <a:cs typeface="Segoe UI Light"/>
            </a:endParaRPr>
          </a:p>
        </p:txBody>
      </p:sp>
    </p:spTree>
    <p:extLst>
      <p:ext uri="{BB962C8B-B14F-4D97-AF65-F5344CB8AC3E}">
        <p14:creationId xmlns:p14="http://schemas.microsoft.com/office/powerpoint/2010/main" val="409358385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Segoe UI Semibold"/>
                <a:cs typeface="Segoe UI Semibold"/>
              </a:rPr>
              <a:t>Exploração: Tamanho da Mensagem</a:t>
            </a:r>
          </a:p>
        </p:txBody>
      </p:sp>
      <p:pic>
        <p:nvPicPr>
          <p:cNvPr id="4" name="Content Placeholder 3"/>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2076888" y="2045491"/>
            <a:ext cx="3754438" cy="237807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0059" y="1932018"/>
            <a:ext cx="1904762" cy="2590476"/>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9590" y="1932018"/>
            <a:ext cx="1857143" cy="2590476"/>
          </a:xfrm>
          <a:prstGeom prst="rect">
            <a:avLst/>
          </a:prstGeom>
        </p:spPr>
      </p:pic>
      <p:sp>
        <p:nvSpPr>
          <p:cNvPr id="8" name="TextBox 7"/>
          <p:cNvSpPr txBox="1"/>
          <p:nvPr/>
        </p:nvSpPr>
        <p:spPr>
          <a:xfrm>
            <a:off x="1084521" y="5432537"/>
            <a:ext cx="10275392" cy="400110"/>
          </a:xfrm>
          <a:prstGeom prst="rect">
            <a:avLst/>
          </a:prstGeom>
          <a:noFill/>
        </p:spPr>
        <p:txBody>
          <a:bodyPr wrap="square" rtlCol="0" anchor="t">
            <a:spAutoFit/>
          </a:bodyPr>
          <a:lstStyle/>
          <a:p>
            <a:pPr algn="ctr"/>
            <a:r>
              <a:rPr lang="pt-BR" sz="2000" dirty="0">
                <a:gradFill>
                  <a:gsLst>
                    <a:gs pos="1250">
                      <a:schemeClr val="tx1"/>
                    </a:gs>
                    <a:gs pos="100000">
                      <a:schemeClr val="tx1"/>
                    </a:gs>
                  </a:gsLst>
                  <a:lin ang="5400000" scaled="0"/>
                </a:gradFill>
                <a:latin typeface="+mj-lt"/>
              </a:rPr>
              <a:t>Na média, mensagens de spam são bem maiores do que mensagens de </a:t>
            </a:r>
            <a:r>
              <a:rPr lang="pt-BR" sz="2000" dirty="0" err="1">
                <a:gradFill>
                  <a:gsLst>
                    <a:gs pos="1250">
                      <a:schemeClr val="tx1"/>
                    </a:gs>
                    <a:gs pos="100000">
                      <a:schemeClr val="tx1"/>
                    </a:gs>
                  </a:gsLst>
                  <a:lin ang="5400000" scaled="0"/>
                </a:gradFill>
                <a:latin typeface="+mj-lt"/>
              </a:rPr>
              <a:t>ham</a:t>
            </a:r>
            <a:r>
              <a:rPr lang="pt-BR" sz="2000" dirty="0">
                <a:gradFill>
                  <a:gsLst>
                    <a:gs pos="1250">
                      <a:schemeClr val="tx1"/>
                    </a:gs>
                    <a:gs pos="100000">
                      <a:schemeClr val="tx1"/>
                    </a:gs>
                  </a:gsLst>
                  <a:lin ang="5400000" scaled="0"/>
                </a:gradFill>
                <a:latin typeface="+mj-lt"/>
              </a:rPr>
              <a:t>.</a:t>
            </a:r>
            <a:endParaRPr lang="pt-BR" sz="2000" dirty="0">
              <a:gradFill>
                <a:gsLst>
                  <a:gs pos="1250">
                    <a:schemeClr val="tx1"/>
                  </a:gs>
                  <a:gs pos="100000">
                    <a:schemeClr val="tx1"/>
                  </a:gs>
                </a:gsLst>
                <a:lin ang="5400000" scaled="0"/>
              </a:gradFill>
              <a:latin typeface="+mj-lt"/>
              <a:cs typeface="Segoe UI Light"/>
            </a:endParaRPr>
          </a:p>
        </p:txBody>
      </p:sp>
    </p:spTree>
    <p:extLst>
      <p:ext uri="{BB962C8B-B14F-4D97-AF65-F5344CB8AC3E}">
        <p14:creationId xmlns:p14="http://schemas.microsoft.com/office/powerpoint/2010/main" val="26837712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Segoe UI Semibold"/>
                <a:cs typeface="Segoe UI Semibold"/>
              </a:rPr>
              <a:t>Exploração: Línguas</a:t>
            </a:r>
          </a:p>
        </p:txBody>
      </p:sp>
      <p:sp>
        <p:nvSpPr>
          <p:cNvPr id="8" name="Content Placeholder 7">
            <a:extLst>
              <a:ext uri="{FF2B5EF4-FFF2-40B4-BE49-F238E27FC236}">
                <a16:creationId xmlns:a16="http://schemas.microsoft.com/office/drawing/2014/main" id="{02C8B66B-C8AB-4F43-B3E0-1113C614A8F8}"/>
              </a:ext>
            </a:extLst>
          </p:cNvPr>
          <p:cNvSpPr>
            <a:spLocks noGrp="1"/>
          </p:cNvSpPr>
          <p:nvPr>
            <p:ph idx="4294967295"/>
          </p:nvPr>
        </p:nvSpPr>
        <p:spPr>
          <a:xfrm>
            <a:off x="6815093" y="2444115"/>
            <a:ext cx="4748212" cy="2523768"/>
          </a:xfrm>
        </p:spPr>
        <p:txBody>
          <a:bodyPr vert="horz" wrap="square" lIns="146304" tIns="91440" rIns="146304" bIns="91440" rtlCol="0" anchor="t">
            <a:spAutoFit/>
          </a:bodyPr>
          <a:lstStyle/>
          <a:p>
            <a:pPr marL="223520" indent="-223520"/>
            <a:r>
              <a:rPr lang="pt-BR" sz="2000" dirty="0"/>
              <a:t>Fazendo uso do </a:t>
            </a:r>
            <a:r>
              <a:rPr lang="pt-BR" sz="2000" i="1" dirty="0"/>
              <a:t>Azure </a:t>
            </a:r>
            <a:r>
              <a:rPr lang="pt-BR" sz="2000" i="1" dirty="0" err="1"/>
              <a:t>Cognitive</a:t>
            </a:r>
            <a:r>
              <a:rPr lang="pt-BR" sz="2000" i="1" dirty="0"/>
              <a:t> Services</a:t>
            </a:r>
            <a:r>
              <a:rPr lang="pt-BR" sz="2000" dirty="0"/>
              <a:t> é possível identificar a língua de cada mensagem</a:t>
            </a:r>
            <a:endParaRPr lang="pt-BR" dirty="0"/>
          </a:p>
          <a:p>
            <a:pPr marL="223520" indent="-223520"/>
            <a:endParaRPr lang="pt-BR" sz="2000" dirty="0">
              <a:cs typeface="Segoe UI Light"/>
            </a:endParaRPr>
          </a:p>
          <a:p>
            <a:pPr marL="223520" indent="-223520"/>
            <a:r>
              <a:rPr lang="pt-BR" sz="2000" dirty="0"/>
              <a:t>Existem poucas mensagens que não são em inglês. Esperamos então que manter ou remover as mesmas tenha pouco impacto no nosso exemplo.</a:t>
            </a:r>
            <a:endParaRPr lang="pt-BR" dirty="0"/>
          </a:p>
        </p:txBody>
      </p:sp>
      <p:pic>
        <p:nvPicPr>
          <p:cNvPr id="9" name="Content Placeholder 3">
            <a:extLst>
              <a:ext uri="{FF2B5EF4-FFF2-40B4-BE49-F238E27FC236}">
                <a16:creationId xmlns:a16="http://schemas.microsoft.com/office/drawing/2014/main" id="{804EF97A-6A1B-4247-819E-B08EAEA2CC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95" y="1253331"/>
            <a:ext cx="5864196" cy="4351338"/>
          </a:xfrm>
          <a:prstGeom prst="rect">
            <a:avLst/>
          </a:prstGeom>
        </p:spPr>
      </p:pic>
    </p:spTree>
    <p:extLst>
      <p:ext uri="{BB962C8B-B14F-4D97-AF65-F5344CB8AC3E}">
        <p14:creationId xmlns:p14="http://schemas.microsoft.com/office/powerpoint/2010/main" val="317750237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Segoe UI Semibold"/>
                <a:cs typeface="Segoe UI Semibold"/>
              </a:rPr>
              <a:t>Exploração: Sentimentos</a:t>
            </a:r>
          </a:p>
        </p:txBody>
      </p:sp>
      <p:pic>
        <p:nvPicPr>
          <p:cNvPr id="5" name="Content Placeholder 4"/>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653161" y="1903413"/>
            <a:ext cx="4978400" cy="3200400"/>
          </a:xfrm>
        </p:spPr>
      </p:pic>
      <p:sp>
        <p:nvSpPr>
          <p:cNvPr id="9" name="Content Placeholder 8">
            <a:extLst>
              <a:ext uri="{FF2B5EF4-FFF2-40B4-BE49-F238E27FC236}">
                <a16:creationId xmlns:a16="http://schemas.microsoft.com/office/drawing/2014/main" id="{30C0BA3C-0C89-2C4E-941F-E6C16DF7CD72}"/>
              </a:ext>
            </a:extLst>
          </p:cNvPr>
          <p:cNvSpPr>
            <a:spLocks noGrp="1"/>
          </p:cNvSpPr>
          <p:nvPr>
            <p:ph sz="quarter" idx="4294967295"/>
          </p:nvPr>
        </p:nvSpPr>
        <p:spPr>
          <a:xfrm>
            <a:off x="876300" y="2069374"/>
            <a:ext cx="5219700" cy="2612254"/>
          </a:xfrm>
        </p:spPr>
        <p:txBody>
          <a:bodyPr vert="horz" wrap="square" lIns="146304" tIns="91440" rIns="146304" bIns="91440" rtlCol="0" anchor="t">
            <a:spAutoFit/>
          </a:bodyPr>
          <a:lstStyle/>
          <a:p>
            <a:pPr marL="223520" indent="-223520"/>
            <a:r>
              <a:rPr lang="pt-BR" sz="2000" dirty="0"/>
              <a:t>O </a:t>
            </a:r>
            <a:r>
              <a:rPr lang="pt-BR" sz="2000" i="1" dirty="0"/>
              <a:t>Azure </a:t>
            </a:r>
            <a:r>
              <a:rPr lang="pt-BR" sz="2000" i="1" dirty="0" err="1"/>
              <a:t>Cognitive</a:t>
            </a:r>
            <a:r>
              <a:rPr lang="pt-BR" sz="2000" i="1" dirty="0"/>
              <a:t> Services </a:t>
            </a:r>
            <a:r>
              <a:rPr lang="pt-BR" sz="1750" dirty="0"/>
              <a:t>também é capaz de identificar sentimentos.</a:t>
            </a:r>
            <a:endParaRPr lang="pt-BR" dirty="0"/>
          </a:p>
          <a:p>
            <a:pPr marL="0" indent="0">
              <a:buNone/>
            </a:pPr>
            <a:r>
              <a:rPr lang="pt-BR" sz="2000" dirty="0"/>
              <a:t>  </a:t>
            </a:r>
            <a:endParaRPr lang="pt-BR" sz="2000" dirty="0">
              <a:cs typeface="Segoe UI Light"/>
            </a:endParaRPr>
          </a:p>
          <a:p>
            <a:pPr marL="223520" indent="-223520"/>
            <a:r>
              <a:rPr lang="pt-BR" sz="2000" dirty="0"/>
              <a:t>Muitas mensagens spam são neutras (sentimento de 0.5)</a:t>
            </a:r>
            <a:endParaRPr lang="pt-BR" sz="2000" dirty="0">
              <a:cs typeface="Segoe UI Light"/>
            </a:endParaRPr>
          </a:p>
          <a:p>
            <a:pPr marL="223520" indent="-223520"/>
            <a:endParaRPr lang="pt-BR" sz="2000" dirty="0">
              <a:cs typeface="Segoe UI Light"/>
            </a:endParaRPr>
          </a:p>
          <a:p>
            <a:pPr marL="223520" indent="-223520"/>
            <a:r>
              <a:rPr lang="pt-BR" sz="2000" dirty="0"/>
              <a:t>Existem mais mensagens Spam com sentimento positivo (acima de 0.5)</a:t>
            </a:r>
            <a:endParaRPr lang="pt-BR" sz="2000" dirty="0">
              <a:cs typeface="Segoe UI Light"/>
            </a:endParaRPr>
          </a:p>
        </p:txBody>
      </p:sp>
    </p:spTree>
    <p:extLst>
      <p:ext uri="{BB962C8B-B14F-4D97-AF65-F5344CB8AC3E}">
        <p14:creationId xmlns:p14="http://schemas.microsoft.com/office/powerpoint/2010/main" val="390645840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1130" y="2399485"/>
            <a:ext cx="5627682" cy="724814"/>
          </a:xfrm>
        </p:spPr>
        <p:txBody>
          <a:bodyPr/>
          <a:lstStyle/>
          <a:p>
            <a:r>
              <a:rPr lang="pt-BR" sz="3900" dirty="0">
                <a:solidFill>
                  <a:schemeClr val="bg1"/>
                </a:solidFill>
                <a:cs typeface="Segoe UI"/>
              </a:rPr>
              <a:t>Regressão Linear</a:t>
            </a:r>
            <a:endParaRPr lang="pt-BR" dirty="0">
              <a:solidFill>
                <a:schemeClr val="bg1"/>
              </a:solidFill>
            </a:endParaRPr>
          </a:p>
        </p:txBody>
      </p:sp>
    </p:spTree>
    <p:extLst>
      <p:ext uri="{BB962C8B-B14F-4D97-AF65-F5344CB8AC3E}">
        <p14:creationId xmlns:p14="http://schemas.microsoft.com/office/powerpoint/2010/main" val="277739453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7913" y="2777486"/>
            <a:ext cx="11397645" cy="1431161"/>
          </a:xfrm>
        </p:spPr>
        <p:txBody>
          <a:bodyPr/>
          <a:lstStyle/>
          <a:p>
            <a:r>
              <a:rPr lang="pt-BR" sz="4500" dirty="0">
                <a:cs typeface="Segoe UI"/>
              </a:rPr>
              <a:t>O PIB per-capita tem algum impacto na expectativa de vida de mulheres?</a:t>
            </a:r>
          </a:p>
        </p:txBody>
      </p:sp>
      <p:sp>
        <p:nvSpPr>
          <p:cNvPr id="3" name="Title 3">
            <a:extLst>
              <a:ext uri="{FF2B5EF4-FFF2-40B4-BE49-F238E27FC236}">
                <a16:creationId xmlns:a16="http://schemas.microsoft.com/office/drawing/2014/main" id="{F92F5393-EFF1-4AF1-971D-29A08EEE826E}"/>
              </a:ext>
            </a:extLst>
          </p:cNvPr>
          <p:cNvSpPr txBox="1">
            <a:spLocks/>
          </p:cNvSpPr>
          <p:nvPr/>
        </p:nvSpPr>
        <p:spPr>
          <a:xfrm>
            <a:off x="474807" y="493182"/>
            <a:ext cx="9859116" cy="1158793"/>
          </a:xfrm>
          <a:prstGeom prst="rect">
            <a:avLst/>
          </a:prstGeom>
          <a:noFill/>
        </p:spPr>
        <p:txBody>
          <a:bodyPr vert="horz" wrap="square" lIns="91440" tIns="91440" rIns="91440" bIns="91440" rtlCol="0" anchor="t" anchorCtr="0">
            <a:normAutofit/>
          </a:bodyPr>
          <a:lstStyle>
            <a:lvl1pPr algn="l" defTabSz="914367" rtl="0" eaLnBrk="1" latinLnBrk="0" hangingPunct="1">
              <a:lnSpc>
                <a:spcPct val="90000"/>
              </a:lnSpc>
              <a:spcBef>
                <a:spcPct val="0"/>
              </a:spcBef>
              <a:buNone/>
              <a:defRPr lang="en-US" sz="7058" b="0" kern="1200" cap="none" spc="-7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pt-BR" sz="4500" dirty="0">
                <a:latin typeface="Segoe UI Semibold"/>
                <a:cs typeface="Segoe UI Semibold"/>
              </a:rPr>
              <a:t>A Pergunta:</a:t>
            </a:r>
          </a:p>
        </p:txBody>
      </p:sp>
    </p:spTree>
    <p:extLst>
      <p:ext uri="{BB962C8B-B14F-4D97-AF65-F5344CB8AC3E}">
        <p14:creationId xmlns:p14="http://schemas.microsoft.com/office/powerpoint/2010/main" val="10605120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EC4BD-C1B1-4E41-9243-5DDB1A9D4B06}"/>
              </a:ext>
            </a:extLst>
          </p:cNvPr>
          <p:cNvSpPr>
            <a:spLocks noGrp="1"/>
          </p:cNvSpPr>
          <p:nvPr>
            <p:ph type="title"/>
          </p:nvPr>
        </p:nvSpPr>
        <p:spPr>
          <a:prstGeom prst="rect">
            <a:avLst/>
          </a:prstGeom>
        </p:spPr>
        <p:txBody>
          <a:bodyPr wrap="square" anchor="t">
            <a:noAutofit/>
          </a:bodyPr>
          <a:lstStyle/>
          <a:p>
            <a:r>
              <a:rPr lang="en-US">
                <a:latin typeface="Segoe UI Semibold"/>
                <a:cs typeface="Segoe UI Semibold"/>
              </a:rPr>
              <a:t>O Tipo:</a:t>
            </a:r>
          </a:p>
        </p:txBody>
      </p:sp>
      <p:sp>
        <p:nvSpPr>
          <p:cNvPr id="4" name="TextBox 3">
            <a:extLst>
              <a:ext uri="{FF2B5EF4-FFF2-40B4-BE49-F238E27FC236}">
                <a16:creationId xmlns:a16="http://schemas.microsoft.com/office/drawing/2014/main" id="{E7B63FB2-36D7-496B-8D3A-F2310B37ACDC}"/>
              </a:ext>
            </a:extLst>
          </p:cNvPr>
          <p:cNvSpPr txBox="1"/>
          <p:nvPr/>
        </p:nvSpPr>
        <p:spPr>
          <a:xfrm>
            <a:off x="7383409" y="2696250"/>
            <a:ext cx="3102696" cy="858111"/>
          </a:xfrm>
          <a:prstGeom prst="rect">
            <a:avLst/>
          </a:prstGeom>
        </p:spPr>
        <p:txBody>
          <a:bodyPr wrap="square" lIns="179208" tIns="143366" rIns="179208" bIns="143366" rtlCol="0" anchor="t">
            <a:normAutofit lnSpcReduction="10000"/>
          </a:bodyPr>
          <a:lstStyle/>
          <a:p>
            <a:pPr defTabSz="913509">
              <a:spcAft>
                <a:spcPts val="600"/>
              </a:spcAft>
              <a:defRPr/>
            </a:pPr>
            <a:r>
              <a:rPr lang="pt-BR" sz="4000" kern="0" dirty="0">
                <a:gradFill>
                  <a:gsLst>
                    <a:gs pos="1250">
                      <a:schemeClr val="tx1"/>
                    </a:gs>
                    <a:gs pos="100000">
                      <a:schemeClr val="tx1"/>
                    </a:gs>
                  </a:gsLst>
                  <a:lin ang="5400000" scaled="0"/>
                </a:gradFill>
              </a:rPr>
              <a:t>Regressão</a:t>
            </a:r>
            <a:endParaRPr lang="pt-BR" sz="4000" kern="0">
              <a:gradFill>
                <a:gsLst>
                  <a:gs pos="1250">
                    <a:schemeClr val="tx1"/>
                  </a:gs>
                  <a:gs pos="100000">
                    <a:schemeClr val="tx1"/>
                  </a:gs>
                </a:gsLst>
                <a:lin ang="5400000" scaled="0"/>
              </a:gradFill>
              <a:cs typeface="Segoe UI Semilight"/>
            </a:endParaRPr>
          </a:p>
        </p:txBody>
      </p:sp>
      <p:pic>
        <p:nvPicPr>
          <p:cNvPr id="5" name="Picture 4">
            <a:extLst>
              <a:ext uri="{FF2B5EF4-FFF2-40B4-BE49-F238E27FC236}">
                <a16:creationId xmlns:a16="http://schemas.microsoft.com/office/drawing/2014/main" id="{80E18FCA-CB94-42A3-8FC6-C2E582362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791" y="1562422"/>
            <a:ext cx="4839097" cy="3983878"/>
          </a:xfrm>
          <a:prstGeom prst="rect">
            <a:avLst/>
          </a:prstGeom>
        </p:spPr>
      </p:pic>
    </p:spTree>
    <p:extLst>
      <p:ext uri="{BB962C8B-B14F-4D97-AF65-F5344CB8AC3E}">
        <p14:creationId xmlns:p14="http://schemas.microsoft.com/office/powerpoint/2010/main" val="461842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4807" y="3028497"/>
            <a:ext cx="10795536" cy="807913"/>
          </a:xfrm>
        </p:spPr>
        <p:txBody>
          <a:bodyPr/>
          <a:lstStyle/>
          <a:p>
            <a:r>
              <a:rPr lang="pt-BR" sz="4500" dirty="0">
                <a:cs typeface="Segoe UI"/>
              </a:rPr>
              <a:t>Regressão Linear e Polinomial</a:t>
            </a:r>
            <a:endParaRPr lang="pt-BR"/>
          </a:p>
        </p:txBody>
      </p:sp>
      <p:sp>
        <p:nvSpPr>
          <p:cNvPr id="3" name="Title 3">
            <a:extLst>
              <a:ext uri="{FF2B5EF4-FFF2-40B4-BE49-F238E27FC236}">
                <a16:creationId xmlns:a16="http://schemas.microsoft.com/office/drawing/2014/main" id="{F92F5393-EFF1-4AF1-971D-29A08EEE826E}"/>
              </a:ext>
            </a:extLst>
          </p:cNvPr>
          <p:cNvSpPr txBox="1">
            <a:spLocks/>
          </p:cNvSpPr>
          <p:nvPr/>
        </p:nvSpPr>
        <p:spPr>
          <a:xfrm>
            <a:off x="474807" y="566923"/>
            <a:ext cx="9859116" cy="1158793"/>
          </a:xfrm>
          <a:prstGeom prst="rect">
            <a:avLst/>
          </a:prstGeom>
          <a:noFill/>
        </p:spPr>
        <p:txBody>
          <a:bodyPr vert="horz" wrap="square" lIns="91440" tIns="91440" rIns="91440" bIns="91440" rtlCol="0" anchor="t" anchorCtr="0">
            <a:normAutofit/>
          </a:bodyPr>
          <a:lstStyle>
            <a:lvl1pPr algn="l" defTabSz="914367" rtl="0" eaLnBrk="1" latinLnBrk="0" hangingPunct="1">
              <a:lnSpc>
                <a:spcPct val="90000"/>
              </a:lnSpc>
              <a:spcBef>
                <a:spcPct val="0"/>
              </a:spcBef>
              <a:buNone/>
              <a:defRPr lang="en-US" sz="7058" b="0" kern="1200" cap="none" spc="-7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pt-BR" sz="4500" dirty="0">
                <a:latin typeface="Segoe UI Semibold"/>
                <a:cs typeface="Segoe UI Semibold"/>
              </a:rPr>
              <a:t>O Algoritmo:</a:t>
            </a:r>
            <a:endParaRPr lang="pt-BR" sz="4500">
              <a:latin typeface="Segoe UI Semibold"/>
              <a:cs typeface="Segoe UI Semibold"/>
            </a:endParaRPr>
          </a:p>
        </p:txBody>
      </p:sp>
    </p:spTree>
    <p:extLst>
      <p:ext uri="{BB962C8B-B14F-4D97-AF65-F5344CB8AC3E}">
        <p14:creationId xmlns:p14="http://schemas.microsoft.com/office/powerpoint/2010/main" val="193169856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4000" dirty="0"/>
              <a:t>Overview of Regression</a:t>
            </a:r>
          </a:p>
        </p:txBody>
      </p:sp>
      <p:pic>
        <p:nvPicPr>
          <p:cNvPr id="5" name="Content Placeholder 4"/>
          <p:cNvPicPr>
            <a:picLocks noGrp="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6095999" y="1796653"/>
            <a:ext cx="4699000" cy="2989262"/>
          </a:xfrm>
          <a:prstGeom prst="rect">
            <a:avLst/>
          </a:prstGeom>
        </p:spPr>
      </p:pic>
      <p:sp>
        <p:nvSpPr>
          <p:cNvPr id="3" name="TextBox 2">
            <a:extLst>
              <a:ext uri="{FF2B5EF4-FFF2-40B4-BE49-F238E27FC236}">
                <a16:creationId xmlns:a16="http://schemas.microsoft.com/office/drawing/2014/main" id="{2AD94CBB-C47A-4F51-A33E-23B38CAD3B91}"/>
              </a:ext>
            </a:extLst>
          </p:cNvPr>
          <p:cNvSpPr txBox="1"/>
          <p:nvPr/>
        </p:nvSpPr>
        <p:spPr>
          <a:xfrm>
            <a:off x="2984090" y="5825613"/>
            <a:ext cx="6223819" cy="489365"/>
          </a:xfrm>
          <a:prstGeom prst="rect">
            <a:avLst/>
          </a:prstGeom>
          <a:noFill/>
        </p:spPr>
        <p:txBody>
          <a:bodyPr wrap="square" lIns="182880" tIns="146304" rIns="182880" bIns="146304" rtlCol="0" anchor="t">
            <a:spAutoFit/>
          </a:bodyPr>
          <a:lstStyle/>
          <a:p>
            <a:pPr>
              <a:lnSpc>
                <a:spcPct val="90000"/>
              </a:lnSpc>
              <a:spcAft>
                <a:spcPts val="600"/>
              </a:spcAft>
            </a:pPr>
            <a:r>
              <a:rPr lang="en-US" sz="1400" dirty="0">
                <a:gradFill>
                  <a:gsLst>
                    <a:gs pos="1250">
                      <a:schemeClr val="tx1"/>
                    </a:gs>
                    <a:gs pos="100000">
                      <a:schemeClr val="tx1"/>
                    </a:gs>
                  </a:gsLst>
                  <a:lin ang="5400000" scaled="0"/>
                </a:gradFill>
              </a:rPr>
              <a:t>Dados: United Nations national statistics from 2009-2011</a:t>
            </a:r>
            <a:endParaRPr lang="en-US" sz="2400" dirty="0">
              <a:gradFill>
                <a:gsLst>
                  <a:gs pos="2917">
                    <a:schemeClr val="tx1"/>
                  </a:gs>
                  <a:gs pos="30000">
                    <a:schemeClr val="tx1"/>
                  </a:gs>
                </a:gsLst>
                <a:lin ang="5400000" scaled="0"/>
              </a:gradFill>
            </a:endParaRPr>
          </a:p>
        </p:txBody>
      </p:sp>
      <p:sp>
        <p:nvSpPr>
          <p:cNvPr id="6" name="Content Placeholder 8">
            <a:extLst>
              <a:ext uri="{FF2B5EF4-FFF2-40B4-BE49-F238E27FC236}">
                <a16:creationId xmlns:a16="http://schemas.microsoft.com/office/drawing/2014/main" id="{29D6A571-9063-4BC8-86C9-6591269451D9}"/>
              </a:ext>
            </a:extLst>
          </p:cNvPr>
          <p:cNvSpPr txBox="1">
            <a:spLocks/>
          </p:cNvSpPr>
          <p:nvPr/>
        </p:nvSpPr>
        <p:spPr>
          <a:xfrm>
            <a:off x="876300" y="2069374"/>
            <a:ext cx="5219700" cy="1908215"/>
          </a:xfrm>
          <a:prstGeom prst="rect">
            <a:avLst/>
          </a:prstGeom>
        </p:spPr>
        <p:txBody>
          <a:bodyPr vert="horz" wrap="square" lIns="146304" tIns="91440" rIns="146304" bIns="91440" rtlCol="0" anchor="t">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3520" indent="-223520"/>
            <a:r>
              <a:rPr lang="pt-BR" sz="2000" dirty="0"/>
              <a:t>"Desenhe a linha"</a:t>
            </a:r>
            <a:endParaRPr lang="pt-BR" sz="1750" dirty="0">
              <a:cs typeface="Segoe UI Light"/>
            </a:endParaRPr>
          </a:p>
          <a:p>
            <a:pPr marL="223520" indent="-223520"/>
            <a:r>
              <a:rPr lang="pt-BR" sz="2000" dirty="0"/>
              <a:t>Ou melhor, encontre a tendência de y como função de x. Na equação abaixo, o símbolo de . representa o produto.</a:t>
            </a:r>
            <a:br>
              <a:rPr lang="pt-BR" sz="2000" dirty="0">
                <a:cs typeface="Segoe UI Light"/>
              </a:rPr>
            </a:br>
            <a:br>
              <a:rPr lang="pt-BR" sz="2000" dirty="0">
                <a:cs typeface="Segoe UI Light"/>
              </a:rPr>
            </a:br>
            <a:r>
              <a:rPr lang="pt-BR" sz="2000" i="1" dirty="0">
                <a:latin typeface="Book Antiqua"/>
                <a:cs typeface="Segoe UI Light"/>
              </a:rPr>
              <a:t>y = β</a:t>
            </a:r>
            <a:r>
              <a:rPr lang="pt-BR" sz="2000" i="1" baseline="-25000" dirty="0">
                <a:latin typeface="Book Antiqua"/>
                <a:cs typeface="Segoe UI Light"/>
              </a:rPr>
              <a:t>0</a:t>
            </a:r>
            <a:r>
              <a:rPr lang="pt-BR" sz="2000" i="1" dirty="0">
                <a:latin typeface="Book Antiqua"/>
                <a:cs typeface="Segoe UI Light"/>
              </a:rPr>
              <a:t> + </a:t>
            </a:r>
            <a:r>
              <a:rPr lang="pt-BR" sz="2000" i="1" dirty="0">
                <a:latin typeface="Book Antiqua"/>
                <a:ea typeface="+mj-lt"/>
                <a:cs typeface="+mj-lt"/>
              </a:rPr>
              <a:t>β</a:t>
            </a:r>
            <a:r>
              <a:rPr lang="pt-BR" sz="2000" i="1" baseline="-25000" dirty="0">
                <a:latin typeface="Book Antiqua"/>
                <a:ea typeface="+mj-lt"/>
                <a:cs typeface="+mj-lt"/>
              </a:rPr>
              <a:t>1</a:t>
            </a:r>
            <a:r>
              <a:rPr lang="pt-BR" sz="2000" i="1" dirty="0">
                <a:latin typeface="Book Antiqua"/>
                <a:ea typeface="+mj-lt"/>
                <a:cs typeface="+mj-lt"/>
              </a:rPr>
              <a:t>.x</a:t>
            </a:r>
            <a:endParaRPr lang="pt-BR" sz="2000" i="1" baseline="30000" dirty="0">
              <a:latin typeface="Book Antiqua"/>
              <a:cs typeface="Segoe UI Light"/>
            </a:endParaRPr>
          </a:p>
        </p:txBody>
      </p:sp>
    </p:spTree>
    <p:extLst>
      <p:ext uri="{BB962C8B-B14F-4D97-AF65-F5344CB8AC3E}">
        <p14:creationId xmlns:p14="http://schemas.microsoft.com/office/powerpoint/2010/main" val="46087730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nchor="t">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@MSFTReactor</a:t>
            </a:r>
            <a:r>
              <a:rPr lang="en-US" sz="2800">
                <a:solidFill>
                  <a:srgbClr val="007BD3"/>
                </a:solidFill>
              </a:rPr>
              <a:t> no Twitter</a:t>
            </a:r>
            <a:endParaRPr lang="en-US" sz="2800">
              <a:solidFill>
                <a:srgbClr val="007BD3"/>
              </a:solidFill>
              <a:cs typeface="Segoe UI Semilight"/>
            </a:endParaRP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86315059"/>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Segoe UI Semibold"/>
                <a:cs typeface="Segoe UI Semibold"/>
              </a:rPr>
              <a:t>Regressão Linear Simples</a:t>
            </a:r>
            <a:endParaRPr lang="pt-BR" dirty="0"/>
          </a:p>
        </p:txBody>
      </p:sp>
      <p:sp>
        <p:nvSpPr>
          <p:cNvPr id="3" name="Text Placeholder 2"/>
          <p:cNvSpPr>
            <a:spLocks noGrp="1"/>
          </p:cNvSpPr>
          <p:nvPr>
            <p:ph type="body" sz="quarter" idx="4294967295"/>
          </p:nvPr>
        </p:nvSpPr>
        <p:spPr>
          <a:xfrm>
            <a:off x="619433" y="1390907"/>
            <a:ext cx="11239807" cy="732465"/>
          </a:xfrm>
        </p:spPr>
        <p:txBody>
          <a:bodyPr vert="horz" wrap="square" lIns="146304" tIns="91440" rIns="146304" bIns="91440" rtlCol="0" anchor="t">
            <a:noAutofit/>
          </a:bodyPr>
          <a:lstStyle/>
          <a:p>
            <a:pPr marL="223520" indent="-223520"/>
            <a:r>
              <a:rPr lang="pt-BR" sz="2000" dirty="0"/>
              <a:t>Transformações nos dados pode ajudar. Nem sempre o ajuste de y será um função linear de x</a:t>
            </a:r>
            <a:endParaRPr lang="pt-BR" dirty="0"/>
          </a:p>
          <a:p>
            <a:pPr marL="223520" indent="-223520"/>
            <a:endParaRPr lang="pt-BR" sz="2000" dirty="0"/>
          </a:p>
          <a:p>
            <a:pPr marL="223520" indent="-223520"/>
            <a:r>
              <a:rPr lang="pt-BR" sz="2000" dirty="0"/>
              <a:t>Exemplo</a:t>
            </a:r>
            <a:r>
              <a:rPr lang="pt-BR" sz="2000" b="0" dirty="0"/>
              <a:t>: </a:t>
            </a:r>
            <a:r>
              <a:rPr lang="pt-BR" sz="2000" dirty="0"/>
              <a:t>PIB (eixo-x) por expectativa de vida (eixo-y). Uma transformação log parece ajudar</a:t>
            </a:r>
            <a:r>
              <a:rPr lang="pt-BR" sz="2000" b="0" dirty="0"/>
              <a:t>.</a:t>
            </a:r>
            <a:endParaRPr lang="pt-BR" sz="2000" b="0" dirty="0">
              <a:cs typeface="Segoe UI Light"/>
            </a:endParaRPr>
          </a:p>
        </p:txBody>
      </p:sp>
      <p:pic>
        <p:nvPicPr>
          <p:cNvPr id="7" name="Content Placeholder 6"/>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619433" y="2492303"/>
            <a:ext cx="4802188" cy="3201988"/>
          </a:xfrm>
        </p:spPr>
      </p:pic>
      <p:pic>
        <p:nvPicPr>
          <p:cNvPr id="8" name="Content Placeholder 7"/>
          <p:cNvPicPr>
            <a:picLocks noGrp="1" noChangeAspect="1"/>
          </p:cNvPicPr>
          <p:nvPr>
            <p:ph sz="quarter" idx="4294967295"/>
          </p:nvPr>
        </p:nvPicPr>
        <p:blipFill>
          <a:blip r:embed="rId4">
            <a:extLst>
              <a:ext uri="{28A0092B-C50C-407E-A947-70E740481C1C}">
                <a14:useLocalDpi xmlns:a14="http://schemas.microsoft.com/office/drawing/2010/main" val="0"/>
              </a:ext>
            </a:extLst>
          </a:blip>
          <a:stretch>
            <a:fillRect/>
          </a:stretch>
        </p:blipFill>
        <p:spPr>
          <a:xfrm>
            <a:off x="6507368" y="2492303"/>
            <a:ext cx="4725987" cy="3201988"/>
          </a:xfrm>
        </p:spPr>
      </p:pic>
    </p:spTree>
    <p:extLst>
      <p:ext uri="{BB962C8B-B14F-4D97-AF65-F5344CB8AC3E}">
        <p14:creationId xmlns:p14="http://schemas.microsoft.com/office/powerpoint/2010/main" val="1017505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4000" dirty="0"/>
              <a:t>Polynomial Regression</a:t>
            </a:r>
          </a:p>
        </p:txBody>
      </p:sp>
      <p:pic>
        <p:nvPicPr>
          <p:cNvPr id="22" name="Content Placeholder 5">
            <a:extLst>
              <a:ext uri="{FF2B5EF4-FFF2-40B4-BE49-F238E27FC236}">
                <a16:creationId xmlns:a16="http://schemas.microsoft.com/office/drawing/2014/main" id="{B8F09472-8CF8-D642-8BC5-AED7B42E2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603" y="2542522"/>
            <a:ext cx="5600706" cy="3794026"/>
          </a:xfrm>
          <a:prstGeom prst="rect">
            <a:avLst/>
          </a:prstGeom>
        </p:spPr>
      </p:pic>
      <p:sp>
        <p:nvSpPr>
          <p:cNvPr id="3" name="Content Placeholder 8">
            <a:extLst>
              <a:ext uri="{FF2B5EF4-FFF2-40B4-BE49-F238E27FC236}">
                <a16:creationId xmlns:a16="http://schemas.microsoft.com/office/drawing/2014/main" id="{A10A7FFB-0C62-46A9-810F-1405B3069B8F}"/>
              </a:ext>
            </a:extLst>
          </p:cNvPr>
          <p:cNvSpPr txBox="1">
            <a:spLocks/>
          </p:cNvSpPr>
          <p:nvPr/>
        </p:nvSpPr>
        <p:spPr>
          <a:xfrm>
            <a:off x="295275" y="1154974"/>
            <a:ext cx="11811000" cy="1356590"/>
          </a:xfrm>
          <a:prstGeom prst="rect">
            <a:avLst/>
          </a:prstGeom>
        </p:spPr>
        <p:txBody>
          <a:bodyPr vert="horz" wrap="square" lIns="146304" tIns="91440" rIns="146304" bIns="91440" rtlCol="0" anchor="t">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3520" indent="-223520"/>
            <a:r>
              <a:rPr lang="pt-BR" sz="2000" dirty="0"/>
              <a:t>A linearidade da regressão linear é nos parâmetros (ou coeficientes). Em outras palavras nos betas</a:t>
            </a:r>
            <a:br>
              <a:rPr lang="pt-BR" sz="2000" dirty="0">
                <a:cs typeface="Segoe UI Light"/>
              </a:rPr>
            </a:br>
            <a:r>
              <a:rPr lang="pt-BR" sz="2000" i="1" dirty="0">
                <a:latin typeface="Book Antiqua"/>
                <a:cs typeface="Segoe UI Light"/>
              </a:rPr>
              <a:t>y = β</a:t>
            </a:r>
            <a:r>
              <a:rPr lang="pt-BR" sz="2000" i="1" baseline="-25000" dirty="0">
                <a:latin typeface="Book Antiqua"/>
                <a:cs typeface="Segoe UI Light"/>
              </a:rPr>
              <a:t>0</a:t>
            </a:r>
            <a:r>
              <a:rPr lang="pt-BR" sz="2000" i="1" dirty="0">
                <a:latin typeface="Book Antiqua"/>
                <a:cs typeface="Segoe UI Light"/>
              </a:rPr>
              <a:t> + </a:t>
            </a:r>
            <a:r>
              <a:rPr lang="pt-BR" sz="2000" i="1" dirty="0">
                <a:latin typeface="Book Antiqua"/>
                <a:ea typeface="+mj-lt"/>
                <a:cs typeface="+mj-lt"/>
              </a:rPr>
              <a:t>β</a:t>
            </a:r>
            <a:r>
              <a:rPr lang="pt-BR" sz="2000" i="1" baseline="-25000" dirty="0">
                <a:latin typeface="Book Antiqua"/>
                <a:ea typeface="+mj-lt"/>
                <a:cs typeface="+mj-lt"/>
              </a:rPr>
              <a:t>1</a:t>
            </a:r>
            <a:r>
              <a:rPr lang="pt-BR" sz="2000" i="1" dirty="0">
                <a:latin typeface="Book Antiqua"/>
                <a:ea typeface="+mj-lt"/>
                <a:cs typeface="+mj-lt"/>
              </a:rPr>
              <a:t>.x</a:t>
            </a:r>
            <a:endParaRPr lang="pt-BR" sz="2000" i="1" baseline="30000" dirty="0">
              <a:latin typeface="Book Antiqua"/>
              <a:ea typeface="+mj-lt"/>
              <a:cs typeface="+mj-lt"/>
            </a:endParaRPr>
          </a:p>
          <a:p>
            <a:pPr marL="223520" indent="-223520"/>
            <a:r>
              <a:rPr lang="pt-BR" sz="2000" dirty="0">
                <a:ea typeface="+mj-lt"/>
                <a:cs typeface="+mj-lt"/>
              </a:rPr>
              <a:t>Abaixo temos uma regressões linear com transformada polinomial (regressão polinomial)</a:t>
            </a:r>
            <a:br>
              <a:rPr lang="pt-BR" sz="2000" dirty="0">
                <a:ea typeface="+mj-lt"/>
                <a:cs typeface="+mj-lt"/>
              </a:rPr>
            </a:br>
            <a:r>
              <a:rPr lang="pt-BR" sz="2000" i="1" dirty="0">
                <a:latin typeface="Book Antiqua"/>
                <a:ea typeface="+mj-lt"/>
                <a:cs typeface="+mj-lt"/>
              </a:rPr>
              <a:t>y = β</a:t>
            </a:r>
            <a:r>
              <a:rPr lang="pt-BR" sz="2000" i="1" baseline="-25000" dirty="0">
                <a:latin typeface="Book Antiqua"/>
                <a:ea typeface="+mj-lt"/>
                <a:cs typeface="+mj-lt"/>
              </a:rPr>
              <a:t>0</a:t>
            </a:r>
            <a:r>
              <a:rPr lang="pt-BR" sz="2000" i="1" dirty="0">
                <a:latin typeface="Book Antiqua"/>
                <a:ea typeface="+mj-lt"/>
                <a:cs typeface="+mj-lt"/>
              </a:rPr>
              <a:t> + β</a:t>
            </a:r>
            <a:r>
              <a:rPr lang="pt-BR" sz="2000" i="1" baseline="-25000" dirty="0">
                <a:latin typeface="Book Antiqua"/>
                <a:ea typeface="+mj-lt"/>
                <a:cs typeface="+mj-lt"/>
              </a:rPr>
              <a:t>1</a:t>
            </a:r>
            <a:r>
              <a:rPr lang="pt-BR" sz="2000" i="1" dirty="0">
                <a:latin typeface="Book Antiqua"/>
                <a:ea typeface="+mj-lt"/>
                <a:cs typeface="+mj-lt"/>
              </a:rPr>
              <a:t>.x + β</a:t>
            </a:r>
            <a:r>
              <a:rPr lang="pt-BR" sz="2000" i="1" baseline="-25000" dirty="0">
                <a:latin typeface="Book Antiqua"/>
                <a:ea typeface="+mj-lt"/>
                <a:cs typeface="+mj-lt"/>
              </a:rPr>
              <a:t>2</a:t>
            </a:r>
            <a:r>
              <a:rPr lang="pt-BR" sz="2000" i="1" dirty="0">
                <a:latin typeface="Book Antiqua"/>
                <a:ea typeface="+mj-lt"/>
                <a:cs typeface="+mj-lt"/>
              </a:rPr>
              <a:t>.x</a:t>
            </a:r>
            <a:r>
              <a:rPr lang="pt-BR" sz="2000" i="1" baseline="30000" dirty="0">
                <a:latin typeface="Book Antiqua"/>
                <a:ea typeface="+mj-lt"/>
                <a:cs typeface="+mj-lt"/>
              </a:rPr>
              <a:t>2</a:t>
            </a:r>
            <a:endParaRPr lang="pt-BR" sz="2000" baseline="30000" dirty="0">
              <a:latin typeface="Segoe UI Light"/>
              <a:ea typeface="+mj-lt"/>
              <a:cs typeface="+mj-lt"/>
            </a:endParaRPr>
          </a:p>
        </p:txBody>
      </p:sp>
    </p:spTree>
    <p:extLst>
      <p:ext uri="{BB962C8B-B14F-4D97-AF65-F5344CB8AC3E}">
        <p14:creationId xmlns:p14="http://schemas.microsoft.com/office/powerpoint/2010/main" val="14694074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pt-BR" sz="4000" dirty="0" err="1">
                <a:latin typeface="Segoe UI Semibold"/>
                <a:cs typeface="Segoe UI Semibold"/>
              </a:rPr>
              <a:t>Overfitting</a:t>
            </a:r>
            <a:r>
              <a:rPr lang="pt-BR" sz="4000" dirty="0">
                <a:latin typeface="Segoe UI Semibold"/>
                <a:cs typeface="Segoe UI Semibold"/>
              </a:rPr>
              <a:t> de Modelos</a:t>
            </a:r>
            <a:endParaRPr lang="pt-BR" dirty="0"/>
          </a:p>
        </p:txBody>
      </p:sp>
      <p:sp>
        <p:nvSpPr>
          <p:cNvPr id="12" name="Content Placeholder 11">
            <a:extLst>
              <a:ext uri="{FF2B5EF4-FFF2-40B4-BE49-F238E27FC236}">
                <a16:creationId xmlns:a16="http://schemas.microsoft.com/office/drawing/2014/main" id="{DEFFFE48-A938-1640-BE92-5218F9ED54D6}"/>
              </a:ext>
            </a:extLst>
          </p:cNvPr>
          <p:cNvSpPr>
            <a:spLocks noGrp="1"/>
          </p:cNvSpPr>
          <p:nvPr>
            <p:ph type="body" sz="quarter" idx="4294967295"/>
          </p:nvPr>
        </p:nvSpPr>
        <p:spPr>
          <a:xfrm>
            <a:off x="269240" y="1682001"/>
            <a:ext cx="4572000" cy="1969770"/>
          </a:xfrm>
        </p:spPr>
        <p:txBody>
          <a:bodyPr vert="horz" wrap="square" lIns="146304" tIns="91440" rIns="146304" bIns="91440" rtlCol="0" anchor="t">
            <a:spAutoFit/>
          </a:bodyPr>
          <a:lstStyle/>
          <a:p>
            <a:pPr marL="223520" indent="-223520"/>
            <a:r>
              <a:rPr lang="pt-BR" sz="2000" dirty="0"/>
              <a:t>Podemos fazer uso de polinômios de grau cada vez maior.</a:t>
            </a:r>
            <a:endParaRPr lang="pt-BR" dirty="0"/>
          </a:p>
          <a:p>
            <a:pPr marL="223520" indent="-223520"/>
            <a:r>
              <a:rPr lang="pt-BR" sz="2000" dirty="0"/>
              <a:t>Quanto maior, mais super ajustado fica o modelo para os dados (</a:t>
            </a:r>
            <a:r>
              <a:rPr lang="pt-BR" sz="1750" i="1" dirty="0" err="1"/>
              <a:t>overfitting</a:t>
            </a:r>
            <a:r>
              <a:rPr lang="pt-BR" sz="1750" dirty="0">
                <a:ea typeface="+mj-lt"/>
                <a:cs typeface="+mj-lt"/>
              </a:rPr>
              <a:t>)</a:t>
            </a:r>
            <a:endParaRPr lang="pt-BR" sz="1750" i="1" dirty="0">
              <a:cs typeface="Segoe UI Light"/>
            </a:endParaRPr>
          </a:p>
          <a:p>
            <a:pPr marL="223520" indent="-223520"/>
            <a:endParaRPr lang="en-US" sz="2000" dirty="0">
              <a:cs typeface="Segoe UI Light"/>
            </a:endParaRPr>
          </a:p>
        </p:txBody>
      </p:sp>
      <p:pic>
        <p:nvPicPr>
          <p:cNvPr id="14" name="Content Placeholder 5">
            <a:extLst>
              <a:ext uri="{FF2B5EF4-FFF2-40B4-BE49-F238E27FC236}">
                <a16:creationId xmlns:a16="http://schemas.microsoft.com/office/drawing/2014/main" id="{89833939-4BF8-434F-8CA9-07DD3114E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6181" y="1503251"/>
            <a:ext cx="5685546" cy="3851498"/>
          </a:xfrm>
          <a:prstGeom prst="rect">
            <a:avLst/>
          </a:prstGeom>
        </p:spPr>
      </p:pic>
    </p:spTree>
    <p:extLst>
      <p:ext uri="{BB962C8B-B14F-4D97-AF65-F5344CB8AC3E}">
        <p14:creationId xmlns:p14="http://schemas.microsoft.com/office/powerpoint/2010/main" val="14611662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pt-BR" sz="4000" dirty="0">
                <a:latin typeface="Segoe UI Semibold"/>
                <a:cs typeface="Segoe UI Semibold"/>
              </a:rPr>
              <a:t>Regressão Múltipla</a:t>
            </a:r>
          </a:p>
        </p:txBody>
      </p:sp>
      <p:sp>
        <p:nvSpPr>
          <p:cNvPr id="12" name="Content Placeholder 11">
            <a:extLst>
              <a:ext uri="{FF2B5EF4-FFF2-40B4-BE49-F238E27FC236}">
                <a16:creationId xmlns:a16="http://schemas.microsoft.com/office/drawing/2014/main" id="{EC02774A-8917-D640-9E67-94809124F4ED}"/>
              </a:ext>
            </a:extLst>
          </p:cNvPr>
          <p:cNvSpPr>
            <a:spLocks noGrp="1"/>
          </p:cNvSpPr>
          <p:nvPr>
            <p:ph type="body" sz="quarter" idx="4294967295"/>
          </p:nvPr>
        </p:nvSpPr>
        <p:spPr>
          <a:xfrm>
            <a:off x="6096000" y="1992523"/>
            <a:ext cx="5446560" cy="1354217"/>
          </a:xfrm>
        </p:spPr>
        <p:txBody>
          <a:bodyPr vert="horz" wrap="square" lIns="146304" tIns="91440" rIns="146304" bIns="91440" rtlCol="0" anchor="t">
            <a:spAutoFit/>
          </a:bodyPr>
          <a:lstStyle/>
          <a:p>
            <a:pPr marL="223520" indent="-223520"/>
            <a:r>
              <a:rPr lang="pt-BR" sz="2000" dirty="0"/>
              <a:t>Podemos criar modelos com múltiplos atributos.</a:t>
            </a:r>
            <a:endParaRPr lang="pt-BR" dirty="0"/>
          </a:p>
          <a:p>
            <a:pPr marL="223520" indent="-223520"/>
            <a:r>
              <a:rPr lang="pt-BR" sz="2000" dirty="0"/>
              <a:t>Exemplo ao lado onde expectativa de vida é uma função de PIB e Urbanização.</a:t>
            </a:r>
            <a:endParaRPr lang="pt-BR" sz="2000" dirty="0">
              <a:cs typeface="Segoe UI Light"/>
            </a:endParaRPr>
          </a:p>
        </p:txBody>
      </p:sp>
      <p:pic>
        <p:nvPicPr>
          <p:cNvPr id="14" name="Content Placeholder 4">
            <a:extLst>
              <a:ext uri="{FF2B5EF4-FFF2-40B4-BE49-F238E27FC236}">
                <a16:creationId xmlns:a16="http://schemas.microsoft.com/office/drawing/2014/main" id="{C378F8A0-1C8D-DB44-A10B-ABAB72A8C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20" y="442757"/>
            <a:ext cx="5972485" cy="5972485"/>
          </a:xfrm>
          <a:prstGeom prst="rect">
            <a:avLst/>
          </a:prstGeom>
        </p:spPr>
      </p:pic>
    </p:spTree>
    <p:extLst>
      <p:ext uri="{BB962C8B-B14F-4D97-AF65-F5344CB8AC3E}">
        <p14:creationId xmlns:p14="http://schemas.microsoft.com/office/powerpoint/2010/main" val="1175631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4">
            <a:extLst>
              <a:ext uri="{FF2B5EF4-FFF2-40B4-BE49-F238E27FC236}">
                <a16:creationId xmlns:a16="http://schemas.microsoft.com/office/drawing/2014/main" id="{B69DD9C2-9C77-5E4F-A3D9-C6807D0DAF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5755" y="921948"/>
            <a:ext cx="5014103" cy="5014103"/>
          </a:xfrm>
          <a:prstGeom prst="rect">
            <a:avLst/>
          </a:prstGeom>
        </p:spPr>
      </p:pic>
      <p:sp>
        <p:nvSpPr>
          <p:cNvPr id="5" name="Title 1">
            <a:extLst>
              <a:ext uri="{FF2B5EF4-FFF2-40B4-BE49-F238E27FC236}">
                <a16:creationId xmlns:a16="http://schemas.microsoft.com/office/drawing/2014/main" id="{456530F2-B4B7-4D4A-AE87-D0030F291817}"/>
              </a:ext>
            </a:extLst>
          </p:cNvPr>
          <p:cNvSpPr txBox="1">
            <a:spLocks/>
          </p:cNvSpPr>
          <p:nvPr/>
        </p:nvSpPr>
        <p:spPr>
          <a:xfrm>
            <a:off x="421640" y="441912"/>
            <a:ext cx="11655840" cy="732464"/>
          </a:xfrm>
          <a:prstGeom prst="rect">
            <a:avLst/>
          </a:prstGeom>
        </p:spPr>
        <p:txBody>
          <a:bodyPr vert="horz" wrap="square" lIns="146304" tIns="91440" rIns="146304" bIns="91440" rtlCol="0" anchor="ctr">
            <a:normAutofit/>
          </a:bodyPr>
          <a:lstStyle>
            <a:lvl1pPr algn="l" defTabSz="914367" rtl="0" eaLnBrk="1" latinLnBrk="0" hangingPunct="1">
              <a:lnSpc>
                <a:spcPct val="90000"/>
              </a:lnSpc>
              <a:spcBef>
                <a:spcPct val="0"/>
              </a:spcBef>
              <a:buNone/>
              <a:defRPr lang="en-US" sz="4500" b="1" i="0" kern="1200" cap="none" spc="-100" baseline="0">
                <a:ln w="3175">
                  <a:noFill/>
                </a:ln>
                <a:solidFill>
                  <a:srgbClr val="0078D7"/>
                </a:solidFill>
                <a:effectLst/>
                <a:latin typeface="Segoe UI Semibold" charset="0"/>
                <a:ea typeface="Segoe UI Semibold" charset="0"/>
                <a:cs typeface="Segoe UI Semibold" charset="0"/>
              </a:defRPr>
            </a:lvl1pPr>
          </a:lstStyle>
          <a:p>
            <a:r>
              <a:rPr lang="pt-BR" sz="4000" dirty="0">
                <a:latin typeface="Segoe UI Semibold"/>
                <a:cs typeface="Segoe UI Semibold"/>
              </a:rPr>
              <a:t>Regressão Múltipla Polinomial</a:t>
            </a:r>
          </a:p>
        </p:txBody>
      </p:sp>
      <p:sp>
        <p:nvSpPr>
          <p:cNvPr id="6" name="Content Placeholder 11">
            <a:extLst>
              <a:ext uri="{FF2B5EF4-FFF2-40B4-BE49-F238E27FC236}">
                <a16:creationId xmlns:a16="http://schemas.microsoft.com/office/drawing/2014/main" id="{04891742-CB03-4D46-BA8C-AA1C0802F24F}"/>
              </a:ext>
            </a:extLst>
          </p:cNvPr>
          <p:cNvSpPr txBox="1">
            <a:spLocks/>
          </p:cNvSpPr>
          <p:nvPr/>
        </p:nvSpPr>
        <p:spPr>
          <a:xfrm>
            <a:off x="6096000" y="1992523"/>
            <a:ext cx="5446560" cy="1077218"/>
          </a:xfrm>
          <a:prstGeom prst="rect">
            <a:avLst/>
          </a:prstGeom>
        </p:spPr>
        <p:txBody>
          <a:bodyPr vert="horz" wrap="square" lIns="146304" tIns="91440" rIns="146304" bIns="91440" rtlCol="0" anchor="t">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765"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176"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23520" indent="-223520"/>
            <a:r>
              <a:rPr lang="pt-BR" sz="2000" dirty="0"/>
              <a:t>Podemos aplicar transformadas, polinomial ou não, em qualquer atributo</a:t>
            </a:r>
          </a:p>
          <a:p>
            <a:pPr marL="223520" indent="-223520"/>
            <a:r>
              <a:rPr lang="pt-BR" sz="2000" dirty="0">
                <a:cs typeface="Segoe UI Light"/>
              </a:rPr>
              <a:t>Ainda é uma regressão linear nos coeficientes</a:t>
            </a:r>
          </a:p>
        </p:txBody>
      </p:sp>
    </p:spTree>
    <p:extLst>
      <p:ext uri="{BB962C8B-B14F-4D97-AF65-F5344CB8AC3E}">
        <p14:creationId xmlns:p14="http://schemas.microsoft.com/office/powerpoint/2010/main" val="164490812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latin typeface="Segoe UI Semibold"/>
                <a:cs typeface="Segoe UI Semibold"/>
              </a:rPr>
              <a:t>Dados Categóricos</a:t>
            </a:r>
            <a:endParaRPr lang="pt-BR" dirty="0"/>
          </a:p>
        </p:txBody>
      </p:sp>
      <p:sp>
        <p:nvSpPr>
          <p:cNvPr id="19" name="Content Placeholder 18">
            <a:extLst>
              <a:ext uri="{FF2B5EF4-FFF2-40B4-BE49-F238E27FC236}">
                <a16:creationId xmlns:a16="http://schemas.microsoft.com/office/drawing/2014/main" id="{C8D26B7C-A98B-4D41-B78A-861D789E9CC4}"/>
              </a:ext>
            </a:extLst>
          </p:cNvPr>
          <p:cNvSpPr>
            <a:spLocks noGrp="1"/>
          </p:cNvSpPr>
          <p:nvPr>
            <p:ph type="body" sz="quarter" idx="4294967295"/>
          </p:nvPr>
        </p:nvSpPr>
        <p:spPr>
          <a:xfrm>
            <a:off x="269240" y="1452759"/>
            <a:ext cx="11341789" cy="800219"/>
          </a:xfrm>
        </p:spPr>
        <p:txBody>
          <a:bodyPr vert="horz" wrap="square" lIns="146304" tIns="91440" rIns="146304" bIns="91440" rtlCol="0" anchor="t">
            <a:spAutoFit/>
          </a:bodyPr>
          <a:lstStyle/>
          <a:p>
            <a:pPr marL="223520" indent="-223520"/>
            <a:r>
              <a:rPr lang="pt-BR" sz="2000" dirty="0">
                <a:cs typeface="Segoe UI Light"/>
              </a:rPr>
              <a:t>Nem sempre os dados são numéricos. Em alguns casos os dados são categóricos</a:t>
            </a:r>
          </a:p>
          <a:p>
            <a:pPr marL="223520" indent="-223520"/>
            <a:r>
              <a:rPr lang="pt-BR" sz="2000" dirty="0">
                <a:cs typeface="Segoe UI Light"/>
              </a:rPr>
              <a:t>Realizamos </a:t>
            </a:r>
            <a:r>
              <a:rPr lang="pt-BR" sz="2000" i="1" dirty="0" err="1">
                <a:cs typeface="Segoe UI Light"/>
              </a:rPr>
              <a:t>one</a:t>
            </a:r>
            <a:r>
              <a:rPr lang="pt-BR" sz="2000" i="1" dirty="0">
                <a:cs typeface="Segoe UI Light"/>
              </a:rPr>
              <a:t> hot </a:t>
            </a:r>
            <a:r>
              <a:rPr lang="pt-BR" sz="2000" i="1" dirty="0" err="1">
                <a:cs typeface="Segoe UI Light"/>
              </a:rPr>
              <a:t>encoding</a:t>
            </a:r>
            <a:r>
              <a:rPr lang="pt-BR" sz="2000" i="1" dirty="0">
                <a:cs typeface="Segoe UI Light"/>
              </a:rPr>
              <a:t>. </a:t>
            </a:r>
            <a:r>
              <a:rPr lang="pt-BR" sz="2000" dirty="0">
                <a:cs typeface="Segoe UI Light"/>
              </a:rPr>
              <a:t>Cada categoria vira uma coluna com 1 ou 0</a:t>
            </a:r>
          </a:p>
        </p:txBody>
      </p:sp>
      <p:pic>
        <p:nvPicPr>
          <p:cNvPr id="24" name="Content Placeholder 8">
            <a:extLst>
              <a:ext uri="{FF2B5EF4-FFF2-40B4-BE49-F238E27FC236}">
                <a16:creationId xmlns:a16="http://schemas.microsoft.com/office/drawing/2014/main" id="{319BAD69-3418-F741-9126-69A2F1A38EF0}"/>
              </a:ext>
            </a:extLst>
          </p:cNvPr>
          <p:cNvPicPr>
            <a:picLocks noGrp="1" noChangeAspect="1"/>
          </p:cNvPicPr>
          <p:nvPr>
            <p:ph sz="quarter" idx="4294967295"/>
          </p:nvPr>
        </p:nvPicPr>
        <p:blipFill>
          <a:blip r:embed="rId3">
            <a:extLst>
              <a:ext uri="{28A0092B-C50C-407E-A947-70E740481C1C}">
                <a14:useLocalDpi xmlns:a14="http://schemas.microsoft.com/office/drawing/2010/main" val="0"/>
              </a:ext>
            </a:extLst>
          </a:blip>
          <a:stretch>
            <a:fillRect/>
          </a:stretch>
        </p:blipFill>
        <p:spPr>
          <a:xfrm>
            <a:off x="6096000" y="1733548"/>
            <a:ext cx="4854575" cy="4854575"/>
          </a:xfrm>
        </p:spPr>
      </p:pic>
      <p:pic>
        <p:nvPicPr>
          <p:cNvPr id="23" name="Content Placeholder 5">
            <a:extLst>
              <a:ext uri="{FF2B5EF4-FFF2-40B4-BE49-F238E27FC236}">
                <a16:creationId xmlns:a16="http://schemas.microsoft.com/office/drawing/2014/main" id="{A14DD2C3-FB34-1A42-BABC-6ACE4FA809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50" y="1963934"/>
            <a:ext cx="4393805" cy="4393805"/>
          </a:xfrm>
          <a:prstGeom prst="rect">
            <a:avLst/>
          </a:prstGeom>
        </p:spPr>
      </p:pic>
    </p:spTree>
    <p:extLst>
      <p:ext uri="{BB962C8B-B14F-4D97-AF65-F5344CB8AC3E}">
        <p14:creationId xmlns:p14="http://schemas.microsoft.com/office/powerpoint/2010/main" val="3828190251"/>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DA699-D2E7-2441-A624-20E71B7A0D76}"/>
              </a:ext>
            </a:extLst>
          </p:cNvPr>
          <p:cNvSpPr>
            <a:spLocks noGrp="1"/>
          </p:cNvSpPr>
          <p:nvPr>
            <p:ph type="title"/>
          </p:nvPr>
        </p:nvSpPr>
        <p:spPr/>
        <p:txBody>
          <a:bodyPr/>
          <a:lstStyle/>
          <a:p>
            <a:r>
              <a:rPr lang="pt-BR" dirty="0">
                <a:latin typeface="Segoe UI Semibold"/>
                <a:cs typeface="Segoe UI Semibold"/>
              </a:rPr>
              <a:t>Compartilhe sua Opinião!</a:t>
            </a:r>
          </a:p>
        </p:txBody>
      </p:sp>
      <p:sp>
        <p:nvSpPr>
          <p:cNvPr id="5" name="Rectangle 4">
            <a:extLst>
              <a:ext uri="{FF2B5EF4-FFF2-40B4-BE49-F238E27FC236}">
                <a16:creationId xmlns:a16="http://schemas.microsoft.com/office/drawing/2014/main" id="{6FA86200-AFF5-4853-AF4F-9A5082BA7A23}"/>
              </a:ext>
            </a:extLst>
          </p:cNvPr>
          <p:cNvSpPr/>
          <p:nvPr/>
        </p:nvSpPr>
        <p:spPr>
          <a:xfrm>
            <a:off x="586740" y="2921168"/>
            <a:ext cx="11018520" cy="830997"/>
          </a:xfrm>
          <a:prstGeom prst="rect">
            <a:avLst/>
          </a:prstGeom>
        </p:spPr>
        <p:txBody>
          <a:bodyPr wrap="square" anchor="t">
            <a:spAutoFit/>
          </a:bodyPr>
          <a:lstStyle/>
          <a:p>
            <a:pPr algn="ctr"/>
            <a:r>
              <a:rPr lang="en-US" sz="4800" dirty="0">
                <a:hlinkClick r:id="rId3"/>
              </a:rPr>
              <a:t>https://aka.ms/ReactorFeedback</a:t>
            </a:r>
            <a:r>
              <a:rPr lang="en-US" sz="4800" dirty="0"/>
              <a:t> </a:t>
            </a:r>
            <a:endParaRPr lang="en-US" sz="4800" dirty="0">
              <a:cs typeface="Segoe UI Semilight"/>
            </a:endParaRPr>
          </a:p>
        </p:txBody>
      </p:sp>
    </p:spTree>
    <p:extLst>
      <p:ext uri="{BB962C8B-B14F-4D97-AF65-F5344CB8AC3E}">
        <p14:creationId xmlns:p14="http://schemas.microsoft.com/office/powerpoint/2010/main" val="305522908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sz="3900" dirty="0">
                <a:solidFill>
                  <a:schemeClr val="bg1"/>
                </a:solidFill>
                <a:cs typeface="Segoe UI"/>
              </a:rPr>
              <a:t>Regressão Linear (parte 2)</a:t>
            </a:r>
          </a:p>
        </p:txBody>
      </p:sp>
    </p:spTree>
    <p:extLst>
      <p:ext uri="{BB962C8B-B14F-4D97-AF65-F5344CB8AC3E}">
        <p14:creationId xmlns:p14="http://schemas.microsoft.com/office/powerpoint/2010/main" val="4098574351"/>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0008" y="2158268"/>
            <a:ext cx="4020128" cy="1264962"/>
          </a:xfrm>
        </p:spPr>
        <p:txBody>
          <a:bodyPr/>
          <a:lstStyle/>
          <a:p>
            <a:r>
              <a:rPr lang="pt-BR" sz="3900" dirty="0">
                <a:cs typeface="Segoe UI"/>
              </a:rPr>
              <a:t>Regressão Linear (2)</a:t>
            </a:r>
            <a:endParaRPr lang="pt-BR" dirty="0"/>
          </a:p>
        </p:txBody>
      </p:sp>
      <p:sp>
        <p:nvSpPr>
          <p:cNvPr id="6" name="Text Placeholder 5"/>
          <p:cNvSpPr>
            <a:spLocks noGrp="1"/>
          </p:cNvSpPr>
          <p:nvPr>
            <p:ph sz="quarter" idx="4294967295"/>
          </p:nvPr>
        </p:nvSpPr>
        <p:spPr>
          <a:xfrm>
            <a:off x="5131078" y="2366971"/>
            <a:ext cx="5205046" cy="1735860"/>
          </a:xfrm>
        </p:spPr>
        <p:txBody>
          <a:bodyPr vert="horz" wrap="square" lIns="146304" tIns="91440" rIns="146304" bIns="91440" rtlCol="0" anchor="t">
            <a:spAutoFit/>
          </a:bodyPr>
          <a:lstStyle/>
          <a:p>
            <a:pPr marL="223520" indent="-223520"/>
            <a:r>
              <a:rPr lang="pt-BR" sz="2400" dirty="0"/>
              <a:t>Azure </a:t>
            </a:r>
            <a:r>
              <a:rPr lang="pt-BR" sz="2400" dirty="0" err="1"/>
              <a:t>Machine</a:t>
            </a:r>
            <a:r>
              <a:rPr lang="pt-BR" sz="2400" dirty="0"/>
              <a:t> Learning Studio </a:t>
            </a:r>
            <a:endParaRPr lang="pt-BR" dirty="0"/>
          </a:p>
          <a:p>
            <a:pPr marL="223520" indent="-223520"/>
            <a:r>
              <a:rPr lang="pt-BR" sz="2400" dirty="0"/>
              <a:t>Validação Cruzada</a:t>
            </a:r>
            <a:endParaRPr lang="pt-BR" sz="1750" dirty="0">
              <a:cs typeface="Segoe UI Light"/>
            </a:endParaRPr>
          </a:p>
          <a:p>
            <a:pPr marL="223520" indent="-223520"/>
            <a:r>
              <a:rPr lang="pt-BR" sz="2400" i="1" dirty="0" err="1"/>
              <a:t>One</a:t>
            </a:r>
            <a:r>
              <a:rPr lang="pt-BR" sz="2400" i="1" dirty="0"/>
              <a:t>-hot </a:t>
            </a:r>
            <a:r>
              <a:rPr lang="pt-BR" sz="2400" i="1" dirty="0" err="1"/>
              <a:t>encoding</a:t>
            </a:r>
            <a:endParaRPr lang="pt-BR" sz="2400" i="1" dirty="0" err="1">
              <a:cs typeface="Segoe UI Light"/>
            </a:endParaRPr>
          </a:p>
          <a:p>
            <a:pPr marL="223520" indent="-223520"/>
            <a:r>
              <a:rPr lang="pt-BR" sz="2400" dirty="0"/>
              <a:t>Regressão </a:t>
            </a:r>
            <a:r>
              <a:rPr lang="pt-BR" sz="2400" dirty="0" err="1"/>
              <a:t>Ridge</a:t>
            </a:r>
            <a:endParaRPr lang="pt-BR" sz="2400" dirty="0" err="1">
              <a:cs typeface="Segoe UI Light"/>
            </a:endParaRPr>
          </a:p>
        </p:txBody>
      </p:sp>
    </p:spTree>
    <p:extLst>
      <p:ext uri="{BB962C8B-B14F-4D97-AF65-F5344CB8AC3E}">
        <p14:creationId xmlns:p14="http://schemas.microsoft.com/office/powerpoint/2010/main" val="37582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4000" dirty="0"/>
              <a:t>Azure Machine Learning Studio</a:t>
            </a:r>
          </a:p>
        </p:txBody>
      </p:sp>
      <p:sp>
        <p:nvSpPr>
          <p:cNvPr id="12" name="Content Placeholder 11">
            <a:extLst>
              <a:ext uri="{FF2B5EF4-FFF2-40B4-BE49-F238E27FC236}">
                <a16:creationId xmlns:a16="http://schemas.microsoft.com/office/drawing/2014/main" id="{3BA46856-56B9-6249-BAC8-772014E3BB81}"/>
              </a:ext>
            </a:extLst>
          </p:cNvPr>
          <p:cNvSpPr>
            <a:spLocks noGrp="1"/>
          </p:cNvSpPr>
          <p:nvPr>
            <p:ph sz="half" idx="4294967295"/>
          </p:nvPr>
        </p:nvSpPr>
        <p:spPr>
          <a:xfrm>
            <a:off x="6477871" y="1380254"/>
            <a:ext cx="5183187" cy="1692771"/>
          </a:xfrm>
        </p:spPr>
        <p:txBody>
          <a:bodyPr vert="horz" wrap="square" lIns="146304" tIns="91440" rIns="146304" bIns="91440" rtlCol="0" anchor="t">
            <a:spAutoFit/>
          </a:bodyPr>
          <a:lstStyle/>
          <a:p>
            <a:pPr marL="223520" indent="-223520"/>
            <a:r>
              <a:rPr lang="pt-BR" sz="2000" dirty="0"/>
              <a:t>Interface de arrastar e soltar (GUI)</a:t>
            </a:r>
            <a:endParaRPr lang="pt-BR" dirty="0"/>
          </a:p>
          <a:p>
            <a:pPr marL="223520" indent="-223520"/>
            <a:endParaRPr lang="pt-BR" sz="2000" dirty="0">
              <a:cs typeface="Segoe UI Light"/>
            </a:endParaRPr>
          </a:p>
          <a:p>
            <a:pPr marL="223520" indent="-223520"/>
            <a:r>
              <a:rPr lang="pt-BR" sz="2000" dirty="0">
                <a:cs typeface="Segoe UI Light"/>
              </a:rPr>
              <a:t>Automatiza a implantação de modelos de aprendizado de máquina como serviços para aplicações terceiras</a:t>
            </a:r>
            <a:endParaRPr lang="pt-BR" dirty="0"/>
          </a:p>
        </p:txBody>
      </p:sp>
      <p:pic>
        <p:nvPicPr>
          <p:cNvPr id="14" name="Content Placeholder 5">
            <a:extLst>
              <a:ext uri="{FF2B5EF4-FFF2-40B4-BE49-F238E27FC236}">
                <a16:creationId xmlns:a16="http://schemas.microsoft.com/office/drawing/2014/main" id="{07E02E2B-C230-5849-A695-ADCC5B5BF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479" y="1339056"/>
            <a:ext cx="5035521" cy="4572000"/>
          </a:xfrm>
          <a:prstGeom prst="rect">
            <a:avLst/>
          </a:prstGeom>
        </p:spPr>
      </p:pic>
    </p:spTree>
    <p:extLst>
      <p:ext uri="{BB962C8B-B14F-4D97-AF65-F5344CB8AC3E}">
        <p14:creationId xmlns:p14="http://schemas.microsoft.com/office/powerpoint/2010/main" val="40616160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9E6BE4-53FC-4B5F-A40F-1E486C2452FA}"/>
              </a:ext>
            </a:extLst>
          </p:cNvPr>
          <p:cNvSpPr>
            <a:spLocks noGrp="1"/>
          </p:cNvSpPr>
          <p:nvPr>
            <p:ph type="title"/>
          </p:nvPr>
        </p:nvSpPr>
        <p:spPr/>
        <p:txBody>
          <a:bodyPr/>
          <a:lstStyle/>
          <a:p>
            <a:r>
              <a:rPr lang="pt-BR">
                <a:latin typeface="Segoe UI Semibold"/>
                <a:cs typeface="Segoe UI Semibold"/>
              </a:rPr>
              <a:t>Nossa Agenda de Hoje</a:t>
            </a:r>
            <a:endParaRPr lang="pt-BR"/>
          </a:p>
        </p:txBody>
      </p:sp>
      <p:sp>
        <p:nvSpPr>
          <p:cNvPr id="5" name="Rectangle 4">
            <a:extLst>
              <a:ext uri="{FF2B5EF4-FFF2-40B4-BE49-F238E27FC236}">
                <a16:creationId xmlns:a16="http://schemas.microsoft.com/office/drawing/2014/main" id="{ED24CDAA-2C74-4561-A150-5E24DA058642}"/>
              </a:ext>
            </a:extLst>
          </p:cNvPr>
          <p:cNvSpPr/>
          <p:nvPr/>
        </p:nvSpPr>
        <p:spPr bwMode="auto">
          <a:xfrm>
            <a:off x="1188720" y="146304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fontAlgn="t"/>
            <a:r>
              <a:rPr lang="pt-BR" sz="2000">
                <a:solidFill>
                  <a:srgbClr val="505050"/>
                </a:solidFill>
                <a:latin typeface="Segoe UI Light"/>
                <a:cs typeface="Segoe UI"/>
              </a:rPr>
              <a:t>Introdução</a:t>
            </a:r>
            <a:endParaRPr lang="pt-BR" sz="2000">
              <a:solidFill>
                <a:srgbClr val="505050"/>
              </a:solidFill>
              <a:latin typeface="Segoe UI Light"/>
              <a:cs typeface="Segoe UI" pitchFamily="34" charset="0"/>
            </a:endParaRPr>
          </a:p>
        </p:txBody>
      </p:sp>
      <p:sp>
        <p:nvSpPr>
          <p:cNvPr id="6" name="Rectangle 5">
            <a:extLst>
              <a:ext uri="{FF2B5EF4-FFF2-40B4-BE49-F238E27FC236}">
                <a16:creationId xmlns:a16="http://schemas.microsoft.com/office/drawing/2014/main" id="{CF5291BA-D0EF-453C-80A7-3C2189121A4C}"/>
              </a:ext>
            </a:extLst>
          </p:cNvPr>
          <p:cNvSpPr/>
          <p:nvPr/>
        </p:nvSpPr>
        <p:spPr bwMode="auto">
          <a:xfrm>
            <a:off x="1188720" y="2269864"/>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fontAlgn="t"/>
            <a:r>
              <a:rPr lang="en-US" sz="2000" dirty="0">
                <a:solidFill>
                  <a:srgbClr val="505050"/>
                </a:solidFill>
                <a:latin typeface="Segoe UI Light"/>
                <a:cs typeface="Segoe UI" pitchFamily="34" charset="0"/>
              </a:rPr>
              <a:t>k-means</a:t>
            </a:r>
            <a:r>
              <a:rPr lang="en-US" sz="2000" b="0" dirty="0">
                <a:solidFill>
                  <a:srgbClr val="5F5F5F"/>
                </a:solidFill>
                <a:effectLst/>
                <a:latin typeface="Segoe UI" panose="020B0502040204020203" pitchFamily="34" charset="0"/>
              </a:rPr>
              <a:t> </a:t>
            </a:r>
          </a:p>
        </p:txBody>
      </p:sp>
      <p:sp>
        <p:nvSpPr>
          <p:cNvPr id="7" name="Rectangle 6">
            <a:extLst>
              <a:ext uri="{FF2B5EF4-FFF2-40B4-BE49-F238E27FC236}">
                <a16:creationId xmlns:a16="http://schemas.microsoft.com/office/drawing/2014/main" id="{7172BA57-F305-4428-AB99-DA051F23D3E0}"/>
              </a:ext>
            </a:extLst>
          </p:cNvPr>
          <p:cNvSpPr/>
          <p:nvPr/>
        </p:nvSpPr>
        <p:spPr bwMode="auto">
          <a:xfrm>
            <a:off x="1188720" y="3001384"/>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fontAlgn="t"/>
            <a:r>
              <a:rPr lang="en-US" sz="2000" dirty="0">
                <a:solidFill>
                  <a:srgbClr val="505050"/>
                </a:solidFill>
                <a:latin typeface="Segoe UI Light"/>
                <a:cs typeface="Segoe UI" pitchFamily="34" charset="0"/>
              </a:rPr>
              <a:t>Naïve Bayes</a:t>
            </a:r>
          </a:p>
        </p:txBody>
      </p:sp>
      <p:sp>
        <p:nvSpPr>
          <p:cNvPr id="8" name="Rectangle 7">
            <a:extLst>
              <a:ext uri="{FF2B5EF4-FFF2-40B4-BE49-F238E27FC236}">
                <a16:creationId xmlns:a16="http://schemas.microsoft.com/office/drawing/2014/main" id="{67DEAFF2-E1AC-4F1D-9C1C-BF83CDBA4DE1}"/>
              </a:ext>
            </a:extLst>
          </p:cNvPr>
          <p:cNvSpPr/>
          <p:nvPr/>
        </p:nvSpPr>
        <p:spPr bwMode="auto">
          <a:xfrm>
            <a:off x="1188720" y="3789176"/>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r>
              <a:rPr lang="pt-BR" sz="2000">
                <a:solidFill>
                  <a:srgbClr val="505050"/>
                </a:solidFill>
                <a:latin typeface="Segoe UI Light"/>
                <a:cs typeface="Segoe UI"/>
              </a:rPr>
              <a:t>Intervalo</a:t>
            </a:r>
            <a:endParaRPr lang="pt-BR"/>
          </a:p>
        </p:txBody>
      </p:sp>
      <p:sp>
        <p:nvSpPr>
          <p:cNvPr id="9" name="Rectangle 8">
            <a:extLst>
              <a:ext uri="{FF2B5EF4-FFF2-40B4-BE49-F238E27FC236}">
                <a16:creationId xmlns:a16="http://schemas.microsoft.com/office/drawing/2014/main" id="{E236E217-9F4C-4C4B-AC61-36356B4428C0}"/>
              </a:ext>
            </a:extLst>
          </p:cNvPr>
          <p:cNvSpPr/>
          <p:nvPr/>
        </p:nvSpPr>
        <p:spPr bwMode="auto">
          <a:xfrm>
            <a:off x="1188720" y="4520696"/>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fontAlgn="t">
              <a:defRPr/>
            </a:pPr>
            <a:r>
              <a:rPr lang="pt-BR" sz="2000">
                <a:solidFill>
                  <a:srgbClr val="505050"/>
                </a:solidFill>
                <a:latin typeface="Segoe UI Light"/>
                <a:cs typeface="Segoe UI"/>
              </a:rPr>
              <a:t>Regressão</a:t>
            </a:r>
            <a:r>
              <a:rPr lang="en-US" sz="2000" dirty="0">
                <a:solidFill>
                  <a:srgbClr val="505050"/>
                </a:solidFill>
                <a:latin typeface="Segoe UI Light"/>
                <a:cs typeface="Segoe UI"/>
              </a:rPr>
              <a:t> Linear (1)</a:t>
            </a:r>
          </a:p>
        </p:txBody>
      </p:sp>
      <p:sp>
        <p:nvSpPr>
          <p:cNvPr id="11" name="Rectangle 10">
            <a:extLst>
              <a:ext uri="{FF2B5EF4-FFF2-40B4-BE49-F238E27FC236}">
                <a16:creationId xmlns:a16="http://schemas.microsoft.com/office/drawing/2014/main" id="{0C35E88C-2409-4BE5-9B71-2AA71C1FCCF9}"/>
              </a:ext>
            </a:extLst>
          </p:cNvPr>
          <p:cNvSpPr/>
          <p:nvPr/>
        </p:nvSpPr>
        <p:spPr bwMode="auto">
          <a:xfrm>
            <a:off x="6846250" y="1445719"/>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fontAlgn="t">
              <a:defRPr/>
            </a:pPr>
            <a:r>
              <a:rPr lang="pt-BR" sz="2000">
                <a:solidFill>
                  <a:srgbClr val="505050"/>
                </a:solidFill>
                <a:latin typeface="Segoe UI Light"/>
                <a:cs typeface="Segoe UI"/>
              </a:rPr>
              <a:t>Regressão</a:t>
            </a:r>
            <a:r>
              <a:rPr lang="en-US" sz="2000" dirty="0">
                <a:solidFill>
                  <a:srgbClr val="505050"/>
                </a:solidFill>
                <a:latin typeface="Segoe UI Light"/>
                <a:cs typeface="Segoe UI"/>
              </a:rPr>
              <a:t> Linear (2)</a:t>
            </a:r>
            <a:endParaRPr lang="en-US" sz="2000" dirty="0">
              <a:solidFill>
                <a:srgbClr val="505050"/>
              </a:solidFill>
              <a:latin typeface="Segoe UI Light"/>
              <a:cs typeface="Segoe UI" pitchFamily="34" charset="0"/>
            </a:endParaRPr>
          </a:p>
        </p:txBody>
      </p:sp>
      <p:sp>
        <p:nvSpPr>
          <p:cNvPr id="12" name="Rectangle 11">
            <a:extLst>
              <a:ext uri="{FF2B5EF4-FFF2-40B4-BE49-F238E27FC236}">
                <a16:creationId xmlns:a16="http://schemas.microsoft.com/office/drawing/2014/main" id="{6087FCCA-1A88-4C3D-9E8E-6501B76D6806}"/>
              </a:ext>
            </a:extLst>
          </p:cNvPr>
          <p:cNvSpPr/>
          <p:nvPr/>
        </p:nvSpPr>
        <p:spPr bwMode="auto">
          <a:xfrm>
            <a:off x="6846250" y="2194560"/>
            <a:ext cx="4425002" cy="7315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r>
              <a:rPr lang="pt-BR" sz="2000">
                <a:solidFill>
                  <a:srgbClr val="505050"/>
                </a:solidFill>
                <a:latin typeface="Segoe UI Light"/>
                <a:cs typeface="Segoe UI"/>
              </a:rPr>
              <a:t>Fim </a:t>
            </a:r>
            <a:r>
              <a:rPr lang="en-US" sz="2000">
                <a:solidFill>
                  <a:srgbClr val="505050"/>
                </a:solidFill>
                <a:latin typeface="Segoe UI Light"/>
                <a:cs typeface="Segoe UI"/>
              </a:rPr>
              <a:t>do </a:t>
            </a:r>
            <a:r>
              <a:rPr lang="pt-BR" sz="2000">
                <a:solidFill>
                  <a:srgbClr val="505050"/>
                </a:solidFill>
                <a:latin typeface="Segoe UI Light"/>
                <a:cs typeface="Segoe UI"/>
              </a:rPr>
              <a:t>Curso</a:t>
            </a:r>
            <a:endParaRPr lang="pt-BR"/>
          </a:p>
        </p:txBody>
      </p:sp>
    </p:spTree>
    <p:extLst>
      <p:ext uri="{BB962C8B-B14F-4D97-AF65-F5344CB8AC3E}">
        <p14:creationId xmlns:p14="http://schemas.microsoft.com/office/powerpoint/2010/main" val="199487447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pt-BR" sz="4000" dirty="0">
                <a:latin typeface="Segoe UI Semibold"/>
                <a:cs typeface="Segoe UI Semibold"/>
              </a:rPr>
              <a:t>Validação Cruzada</a:t>
            </a:r>
            <a:endParaRPr lang="pt-BR" dirty="0"/>
          </a:p>
        </p:txBody>
      </p:sp>
      <p:sp>
        <p:nvSpPr>
          <p:cNvPr id="13" name="Content Placeholder 12">
            <a:extLst>
              <a:ext uri="{FF2B5EF4-FFF2-40B4-BE49-F238E27FC236}">
                <a16:creationId xmlns:a16="http://schemas.microsoft.com/office/drawing/2014/main" id="{318F03F5-7976-5C48-95DD-98EAF314CD12}"/>
              </a:ext>
            </a:extLst>
          </p:cNvPr>
          <p:cNvSpPr>
            <a:spLocks noGrp="1"/>
          </p:cNvSpPr>
          <p:nvPr>
            <p:ph sz="half" idx="4294967295"/>
          </p:nvPr>
        </p:nvSpPr>
        <p:spPr>
          <a:xfrm>
            <a:off x="6551613" y="1573458"/>
            <a:ext cx="5183187" cy="3262432"/>
          </a:xfrm>
        </p:spPr>
        <p:txBody>
          <a:bodyPr vert="horz" wrap="square" lIns="146304" tIns="91440" rIns="146304" bIns="91440" rtlCol="0" anchor="t">
            <a:spAutoFit/>
          </a:bodyPr>
          <a:lstStyle/>
          <a:p>
            <a:pPr marL="223520" indent="-223520"/>
            <a:r>
              <a:rPr lang="pt-BR" sz="2000"/>
              <a:t>Divide o conjunto de dados em múltiplos</a:t>
            </a:r>
            <a:br>
              <a:rPr lang="pt-BR" sz="2000" dirty="0">
                <a:cs typeface="Segoe UI Light"/>
              </a:rPr>
            </a:br>
            <a:endParaRPr lang="pt-BR" sz="2000">
              <a:cs typeface="Segoe UI Light"/>
            </a:endParaRPr>
          </a:p>
          <a:p>
            <a:pPr marL="223520" indent="-223520"/>
            <a:r>
              <a:rPr lang="pt-BR" sz="2000">
                <a:cs typeface="Segoe UI Light"/>
              </a:rPr>
              <a:t>Observe como alguns são treino outros são teste</a:t>
            </a:r>
            <a:endParaRPr lang="pt-BR" sz="2000" dirty="0">
              <a:cs typeface="Segoe UI Light"/>
            </a:endParaRPr>
          </a:p>
          <a:p>
            <a:pPr marL="223520" indent="-223520"/>
            <a:endParaRPr lang="pt-BR" sz="2000" dirty="0">
              <a:cs typeface="Segoe UI Light"/>
            </a:endParaRPr>
          </a:p>
          <a:p>
            <a:pPr marL="223520" indent="-223520"/>
            <a:r>
              <a:rPr lang="pt-BR" sz="2000">
                <a:cs typeface="Segoe UI Light"/>
              </a:rPr>
              <a:t>O principal problema de aprendizado de máquina é na generalização</a:t>
            </a:r>
            <a:endParaRPr lang="pt-BR" sz="2000" dirty="0">
              <a:cs typeface="Segoe UI Light"/>
            </a:endParaRPr>
          </a:p>
          <a:p>
            <a:pPr marL="223520" indent="-223520"/>
            <a:endParaRPr lang="pt-BR" sz="2000" dirty="0">
              <a:cs typeface="Segoe UI Light"/>
            </a:endParaRPr>
          </a:p>
          <a:p>
            <a:pPr marL="223520" indent="-223520"/>
            <a:r>
              <a:rPr lang="pt-BR" sz="2000">
                <a:cs typeface="Segoe UI Light"/>
              </a:rPr>
              <a:t>Conjuntos de testes servem para mensurar tal generaização</a:t>
            </a:r>
            <a:endParaRPr lang="pt-BR" sz="2000" dirty="0">
              <a:cs typeface="Segoe UI Light"/>
            </a:endParaRPr>
          </a:p>
        </p:txBody>
      </p:sp>
      <p:pic>
        <p:nvPicPr>
          <p:cNvPr id="17" name="Picture 16">
            <a:extLst>
              <a:ext uri="{FF2B5EF4-FFF2-40B4-BE49-F238E27FC236}">
                <a16:creationId xmlns:a16="http://schemas.microsoft.com/office/drawing/2014/main" id="{93822C64-5534-F444-A7F1-A9ABC07AEBBC}"/>
              </a:ext>
            </a:extLst>
          </p:cNvPr>
          <p:cNvPicPr>
            <a:picLocks noChangeAspect="1"/>
          </p:cNvPicPr>
          <p:nvPr/>
        </p:nvPicPr>
        <p:blipFill>
          <a:blip r:embed="rId3"/>
          <a:srcRect/>
          <a:stretch/>
        </p:blipFill>
        <p:spPr>
          <a:xfrm>
            <a:off x="1156082" y="1573458"/>
            <a:ext cx="4939918" cy="3711083"/>
          </a:xfrm>
          <a:prstGeom prst="rect">
            <a:avLst/>
          </a:prstGeom>
        </p:spPr>
      </p:pic>
    </p:spTree>
    <p:extLst>
      <p:ext uri="{BB962C8B-B14F-4D97-AF65-F5344CB8AC3E}">
        <p14:creationId xmlns:p14="http://schemas.microsoft.com/office/powerpoint/2010/main" val="1746605944"/>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p>
            <a:r>
              <a:rPr lang="en-US" sz="4000" i="1" dirty="0">
                <a:latin typeface="Segoe UI Semibold"/>
                <a:cs typeface="Segoe UI Semibold"/>
              </a:rPr>
              <a:t>One-Hot Encoding</a:t>
            </a:r>
          </a:p>
        </p:txBody>
      </p:sp>
      <p:pic>
        <p:nvPicPr>
          <p:cNvPr id="5" name="Content Placeholder 4"/>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097400" y="1379261"/>
            <a:ext cx="4452938" cy="1906588"/>
          </a:xfr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5102" y="3787918"/>
            <a:ext cx="6886774" cy="1925461"/>
          </a:xfrm>
          <a:prstGeom prst="rect">
            <a:avLst/>
          </a:prstGeom>
        </p:spPr>
      </p:pic>
      <p:sp>
        <p:nvSpPr>
          <p:cNvPr id="10" name="Content Placeholder 12">
            <a:extLst>
              <a:ext uri="{FF2B5EF4-FFF2-40B4-BE49-F238E27FC236}">
                <a16:creationId xmlns:a16="http://schemas.microsoft.com/office/drawing/2014/main" id="{93D3B8C5-1376-3840-86A8-24E274F7F308}"/>
              </a:ext>
            </a:extLst>
          </p:cNvPr>
          <p:cNvSpPr txBox="1">
            <a:spLocks/>
          </p:cNvSpPr>
          <p:nvPr/>
        </p:nvSpPr>
        <p:spPr>
          <a:xfrm>
            <a:off x="6616408" y="1959356"/>
            <a:ext cx="4893056" cy="1577527"/>
          </a:xfrm>
          <a:prstGeom prst="rect">
            <a:avLst/>
          </a:prstGeom>
        </p:spPr>
        <p:txBody>
          <a:bodyPr anchor="t"/>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pt-BR" sz="2000" dirty="0">
                <a:latin typeface="+mj-lt"/>
                <a:cs typeface="+mn-cs"/>
              </a:rPr>
              <a:t>Transforma cada categoria em uma coluna numérica.</a:t>
            </a:r>
            <a:endParaRPr lang="pt-BR" dirty="0">
              <a:cs typeface="+mn-cs"/>
            </a:endParaRPr>
          </a:p>
        </p:txBody>
      </p:sp>
      <p:cxnSp>
        <p:nvCxnSpPr>
          <p:cNvPr id="14" name="Straight Arrow Connector 13">
            <a:extLst>
              <a:ext uri="{FF2B5EF4-FFF2-40B4-BE49-F238E27FC236}">
                <a16:creationId xmlns:a16="http://schemas.microsoft.com/office/drawing/2014/main" id="{D1C046E5-F9CD-0F45-9773-70D801F1238C}"/>
              </a:ext>
            </a:extLst>
          </p:cNvPr>
          <p:cNvCxnSpPr/>
          <p:nvPr/>
        </p:nvCxnSpPr>
        <p:spPr>
          <a:xfrm>
            <a:off x="5899677" y="1507790"/>
            <a:ext cx="0" cy="2163651"/>
          </a:xfrm>
          <a:prstGeom prst="straightConnector1">
            <a:avLst/>
          </a:prstGeom>
          <a:ln w="60325">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498563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Ridge Regression</a:t>
            </a:r>
          </a:p>
        </p:txBody>
      </p:sp>
      <p:sp>
        <p:nvSpPr>
          <p:cNvPr id="7" name="Content Placeholder 6">
            <a:extLst>
              <a:ext uri="{FF2B5EF4-FFF2-40B4-BE49-F238E27FC236}">
                <a16:creationId xmlns:a16="http://schemas.microsoft.com/office/drawing/2014/main" id="{26879688-121A-2049-9035-7599C95FADB1}"/>
              </a:ext>
            </a:extLst>
          </p:cNvPr>
          <p:cNvSpPr>
            <a:spLocks noGrp="1"/>
          </p:cNvSpPr>
          <p:nvPr>
            <p:ph type="body" sz="quarter" idx="4294967295"/>
          </p:nvPr>
        </p:nvSpPr>
        <p:spPr>
          <a:xfrm>
            <a:off x="651612" y="4937971"/>
            <a:ext cx="8112180" cy="800219"/>
          </a:xfrm>
        </p:spPr>
        <p:txBody>
          <a:bodyPr vert="horz" wrap="square" lIns="146304" tIns="91440" rIns="146304" bIns="91440" rtlCol="0" anchor="t">
            <a:spAutoFit/>
          </a:bodyPr>
          <a:lstStyle/>
          <a:p>
            <a:pPr marL="223520" indent="-223520"/>
            <a:r>
              <a:rPr lang="pt-BR" sz="2000" dirty="0"/>
              <a:t>Valores extremos afetam a regressão</a:t>
            </a:r>
            <a:endParaRPr lang="pt-BR" dirty="0"/>
          </a:p>
          <a:p>
            <a:pPr marL="223520" indent="-223520"/>
            <a:r>
              <a:rPr lang="pt-BR" sz="2000" dirty="0"/>
              <a:t>Regressão </a:t>
            </a:r>
            <a:r>
              <a:rPr lang="pt-BR" sz="2000" dirty="0" err="1"/>
              <a:t>Ridge</a:t>
            </a:r>
            <a:r>
              <a:rPr lang="pt-BR" sz="2000" dirty="0"/>
              <a:t> (ou regularização L2) ajuda</a:t>
            </a:r>
            <a:endParaRPr lang="pt-BR" sz="2000" dirty="0">
              <a:cs typeface="Segoe UI Light"/>
            </a:endParaRPr>
          </a:p>
        </p:txBody>
      </p:sp>
      <p:sp>
        <p:nvSpPr>
          <p:cNvPr id="14" name="TextBox 13"/>
          <p:cNvSpPr txBox="1"/>
          <p:nvPr/>
        </p:nvSpPr>
        <p:spPr>
          <a:xfrm>
            <a:off x="1404529" y="6304774"/>
            <a:ext cx="4028303" cy="369332"/>
          </a:xfrm>
          <a:prstGeom prst="rect">
            <a:avLst/>
          </a:prstGeom>
          <a:noFill/>
        </p:spPr>
        <p:txBody>
          <a:bodyPr wrap="square" rtlCol="0">
            <a:spAutoFit/>
          </a:bodyPr>
          <a:lstStyle/>
          <a:p>
            <a:pPr algn="ctr"/>
            <a:r>
              <a:rPr lang="en-US" dirty="0"/>
              <a:t>Without regularization</a:t>
            </a:r>
          </a:p>
        </p:txBody>
      </p:sp>
      <p:sp>
        <p:nvSpPr>
          <p:cNvPr id="15" name="TextBox 14"/>
          <p:cNvSpPr txBox="1"/>
          <p:nvPr/>
        </p:nvSpPr>
        <p:spPr>
          <a:xfrm>
            <a:off x="6749641" y="6304774"/>
            <a:ext cx="4028303" cy="369332"/>
          </a:xfrm>
          <a:prstGeom prst="rect">
            <a:avLst/>
          </a:prstGeom>
          <a:noFill/>
        </p:spPr>
        <p:txBody>
          <a:bodyPr wrap="square" rtlCol="0">
            <a:spAutoFit/>
          </a:bodyPr>
          <a:lstStyle/>
          <a:p>
            <a:pPr algn="ctr"/>
            <a:r>
              <a:rPr lang="en-US" dirty="0"/>
              <a:t>With L2 regularization</a:t>
            </a:r>
          </a:p>
        </p:txBody>
      </p:sp>
      <p:pic>
        <p:nvPicPr>
          <p:cNvPr id="17" name="Content Placeholder 8">
            <a:extLst>
              <a:ext uri="{FF2B5EF4-FFF2-40B4-BE49-F238E27FC236}">
                <a16:creationId xmlns:a16="http://schemas.microsoft.com/office/drawing/2014/main" id="{5F6C5036-5636-7B4E-8EB6-FF81EE08C4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55" y="1447258"/>
            <a:ext cx="4725477" cy="3201129"/>
          </a:xfrm>
          <a:prstGeom prst="rect">
            <a:avLst/>
          </a:prstGeom>
        </p:spPr>
      </p:pic>
      <p:pic>
        <p:nvPicPr>
          <p:cNvPr id="18" name="Content Placeholder 11">
            <a:extLst>
              <a:ext uri="{FF2B5EF4-FFF2-40B4-BE49-F238E27FC236}">
                <a16:creationId xmlns:a16="http://schemas.microsoft.com/office/drawing/2014/main" id="{15231541-88AF-A742-AAAC-C7004C5C04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2467" y="1447258"/>
            <a:ext cx="4725477" cy="3201129"/>
          </a:xfrm>
          <a:prstGeom prst="rect">
            <a:avLst/>
          </a:prstGeom>
        </p:spPr>
      </p:pic>
    </p:spTree>
    <p:extLst>
      <p:ext uri="{BB962C8B-B14F-4D97-AF65-F5344CB8AC3E}">
        <p14:creationId xmlns:p14="http://schemas.microsoft.com/office/powerpoint/2010/main" val="173356254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p:txBody>
          <a:bodyPr/>
          <a:lstStyle/>
          <a:p>
            <a:r>
              <a:rPr lang="pt-BR" sz="2800" dirty="0">
                <a:latin typeface="Segoe UI Semibold"/>
                <a:cs typeface="Segoe UI Semibold"/>
              </a:rPr>
              <a:t>Mais Recursos em Ciência de Dados e</a:t>
            </a:r>
            <a:br>
              <a:rPr lang="pt-BR" sz="2800" dirty="0">
                <a:latin typeface="Segoe UI Semibold"/>
                <a:cs typeface="Segoe UI Semibold"/>
              </a:rPr>
            </a:br>
            <a:r>
              <a:rPr lang="pt-BR" sz="2800" dirty="0">
                <a:latin typeface="Segoe UI Semibold"/>
                <a:cs typeface="Segoe UI Semibold"/>
              </a:rPr>
              <a:t>Aprendizado de Máquina</a:t>
            </a:r>
            <a:endParaRPr lang="pt-BR" sz="3600" dirty="0"/>
          </a:p>
        </p:txBody>
      </p:sp>
      <p:sp>
        <p:nvSpPr>
          <p:cNvPr id="3" name="Content Placeholder 2">
            <a:extLst>
              <a:ext uri="{FF2B5EF4-FFF2-40B4-BE49-F238E27FC236}">
                <a16:creationId xmlns:a16="http://schemas.microsoft.com/office/drawing/2014/main" id="{7818369D-FE23-7942-B59F-67019BF950B6}"/>
              </a:ext>
            </a:extLst>
          </p:cNvPr>
          <p:cNvSpPr>
            <a:spLocks noGrp="1"/>
          </p:cNvSpPr>
          <p:nvPr>
            <p:ph type="body" sz="quarter" idx="10"/>
          </p:nvPr>
        </p:nvSpPr>
        <p:spPr>
          <a:xfrm>
            <a:off x="270002" y="1374790"/>
            <a:ext cx="11655078" cy="4862550"/>
          </a:xfrm>
        </p:spPr>
        <p:txBody>
          <a:bodyPr vert="horz" wrap="square" lIns="146304" tIns="91440" rIns="146304" bIns="91440" rtlCol="0" anchor="t">
            <a:spAutoFit/>
          </a:bodyPr>
          <a:lstStyle/>
          <a:p>
            <a:pPr>
              <a:spcBef>
                <a:spcPts val="0"/>
              </a:spcBef>
              <a:spcAft>
                <a:spcPts val="1200"/>
              </a:spcAft>
            </a:pPr>
            <a:r>
              <a:rPr lang="pt-BR" dirty="0">
                <a:latin typeface="+mj-lt"/>
                <a:cs typeface="Segoe UI Light"/>
              </a:rPr>
              <a:t>Existe todo um ambiente de aprendizado na nuvem no Microsoft </a:t>
            </a:r>
            <a:r>
              <a:rPr lang="pt-BR" dirty="0" err="1">
                <a:latin typeface="+mj-lt"/>
                <a:cs typeface="Segoe UI Light"/>
              </a:rPr>
              <a:t>Learn</a:t>
            </a:r>
            <a:r>
              <a:rPr lang="pt-BR" dirty="0">
                <a:latin typeface="+mj-lt"/>
                <a:cs typeface="Segoe UI Light"/>
              </a:rPr>
              <a:t>!</a:t>
            </a:r>
          </a:p>
          <a:p>
            <a:pPr marL="566420" lvl="1" indent="-342900">
              <a:spcBef>
                <a:spcPts val="0"/>
              </a:spcBef>
              <a:spcAft>
                <a:spcPts val="1200"/>
              </a:spcAft>
              <a:buFont typeface="Arial" panose="020B0604020202020204" pitchFamily="34" charset="0"/>
              <a:buChar char="•"/>
            </a:pPr>
            <a:r>
              <a:rPr lang="pt-BR" dirty="0">
                <a:latin typeface="Segoe UI Semilight"/>
                <a:cs typeface="Segoe UI Semilight"/>
              </a:rPr>
              <a:t>Resumo deste curso</a:t>
            </a:r>
            <a:endParaRPr lang="pt-BR"/>
          </a:p>
          <a:p>
            <a:pPr marL="457200" lvl="1">
              <a:spcBef>
                <a:spcPts val="0"/>
              </a:spcBef>
              <a:spcAft>
                <a:spcPts val="1200"/>
              </a:spcAft>
            </a:pPr>
            <a:r>
              <a:rPr lang="pt-BR" sz="1200" dirty="0">
                <a:latin typeface="Segoe UI Semilight"/>
                <a:cs typeface="Segoe UI Semilight"/>
                <a:hlinkClick r:id="rId3"/>
              </a:rPr>
              <a:t>docs.microsoft.com/learn/paths/intro-to-ml-with-python/</a:t>
            </a:r>
            <a:endParaRPr lang="pt-BR" sz="1200">
              <a:latin typeface="Segoe UI Semilight"/>
              <a:cs typeface="Segoe UI Semilight"/>
            </a:endParaRPr>
          </a:p>
          <a:p>
            <a:pPr marL="566420" lvl="1" indent="-342900">
              <a:spcBef>
                <a:spcPts val="0"/>
              </a:spcBef>
              <a:spcAft>
                <a:spcPts val="1200"/>
              </a:spcAft>
              <a:buFont typeface="Arial" panose="020B0604020202020204" pitchFamily="34" charset="0"/>
              <a:buChar char="•"/>
            </a:pPr>
            <a:r>
              <a:rPr lang="pt-BR" dirty="0">
                <a:latin typeface="Segoe UI Semilight"/>
                <a:cs typeface="Segoe UI Semilight"/>
              </a:rPr>
              <a:t>Um poucos mais dos princípios e metodologias de ciência de dados</a:t>
            </a:r>
            <a:endParaRPr lang="pt-BR" dirty="0"/>
          </a:p>
          <a:p>
            <a:pPr marL="457200" lvl="1">
              <a:spcBef>
                <a:spcPts val="0"/>
              </a:spcBef>
              <a:spcAft>
                <a:spcPts val="1200"/>
              </a:spcAft>
            </a:pPr>
            <a:r>
              <a:rPr lang="pt-BR" sz="1200" dirty="0">
                <a:latin typeface="Segoe UI Semilight"/>
                <a:cs typeface="Segoe UI Semilight"/>
                <a:hlinkClick r:id="rId4"/>
              </a:rPr>
              <a:t>docs.microsoft.com/learn/paths/explore-data-science-tools-in-azure/</a:t>
            </a:r>
            <a:endParaRPr lang="pt-BR" sz="1200">
              <a:latin typeface="Segoe UI Semilight"/>
              <a:cs typeface="Segoe UI Semilight"/>
            </a:endParaRPr>
          </a:p>
          <a:p>
            <a:pPr marL="566420" lvl="1" indent="-342900">
              <a:spcBef>
                <a:spcPts val="0"/>
              </a:spcBef>
              <a:spcAft>
                <a:spcPts val="1200"/>
              </a:spcAft>
              <a:buFont typeface="Arial" panose="020B0604020202020204" pitchFamily="34" charset="0"/>
              <a:buChar char="•"/>
            </a:pPr>
            <a:r>
              <a:rPr lang="pt-BR" dirty="0">
                <a:latin typeface="Segoe UI Semilight"/>
                <a:cs typeface="Segoe UI Semilight"/>
              </a:rPr>
              <a:t>Próximos passos na construção de soluções de inteligência artificial</a:t>
            </a:r>
            <a:endParaRPr lang="pt-BR"/>
          </a:p>
          <a:p>
            <a:pPr marL="457200" lvl="1">
              <a:spcBef>
                <a:spcPts val="0"/>
              </a:spcBef>
              <a:spcAft>
                <a:spcPts val="1200"/>
              </a:spcAft>
            </a:pPr>
            <a:r>
              <a:rPr lang="pt-BR" sz="1200" dirty="0">
                <a:latin typeface="Segoe UI Semilight"/>
                <a:cs typeface="Segoe UI Semilight"/>
                <a:hlinkClick r:id="rId5"/>
              </a:rPr>
              <a:t>docs.microsoft.com/learn/paths/build-ai-solutions-with-azure-ml-service/</a:t>
            </a:r>
            <a:endParaRPr lang="pt-BR" sz="1200">
              <a:latin typeface="Segoe UI Semilight"/>
              <a:cs typeface="Segoe UI Semilight"/>
            </a:endParaRPr>
          </a:p>
          <a:p>
            <a:pPr marL="566420" lvl="1" indent="-342900">
              <a:spcBef>
                <a:spcPts val="0"/>
              </a:spcBef>
              <a:spcAft>
                <a:spcPts val="1200"/>
              </a:spcAft>
              <a:buFont typeface="Arial" panose="020B0604020202020204" pitchFamily="34" charset="0"/>
              <a:buChar char="•"/>
            </a:pPr>
            <a:r>
              <a:rPr lang="pt-BR" dirty="0">
                <a:latin typeface="Segoe UI Semilight"/>
                <a:cs typeface="Segoe UI Semilight"/>
              </a:rPr>
              <a:t>Máquinas virtuais para ciência de dados</a:t>
            </a:r>
            <a:endParaRPr lang="pt-BR"/>
          </a:p>
          <a:p>
            <a:pPr marL="457200" lvl="1">
              <a:spcBef>
                <a:spcPts val="0"/>
              </a:spcBef>
              <a:spcAft>
                <a:spcPts val="1200"/>
              </a:spcAft>
            </a:pPr>
            <a:r>
              <a:rPr lang="pt-BR" sz="1200" dirty="0">
                <a:latin typeface="Segoe UI Semilight"/>
                <a:cs typeface="Segoe UI Semilight"/>
                <a:hlinkClick r:id="rId6"/>
              </a:rPr>
              <a:t>docs.microsoft.com/learn/paths/get-started-with-azure-dsvm/</a:t>
            </a:r>
            <a:endParaRPr lang="pt-BR" sz="1200">
              <a:latin typeface="Segoe UI Semilight"/>
              <a:cs typeface="Segoe UI Semilight"/>
            </a:endParaRPr>
          </a:p>
          <a:p>
            <a:pPr marL="566420" lvl="1" indent="-342900">
              <a:spcBef>
                <a:spcPts val="0"/>
              </a:spcBef>
              <a:spcAft>
                <a:spcPts val="1200"/>
              </a:spcAft>
              <a:buFont typeface="Arial" panose="020B0604020202020204" pitchFamily="34" charset="0"/>
              <a:buChar char="•"/>
            </a:pPr>
            <a:r>
              <a:rPr lang="pt-BR" dirty="0">
                <a:latin typeface="Segoe UI Semilight"/>
                <a:cs typeface="Segoe UI Semilight"/>
              </a:rPr>
              <a:t>Aprenda mais sobre o Azure</a:t>
            </a:r>
            <a:endParaRPr lang="pt-BR"/>
          </a:p>
          <a:p>
            <a:pPr marL="457200" lvl="1">
              <a:spcBef>
                <a:spcPts val="0"/>
              </a:spcBef>
              <a:spcAft>
                <a:spcPts val="1200"/>
              </a:spcAft>
            </a:pPr>
            <a:r>
              <a:rPr lang="pt-BR" sz="1200" dirty="0">
                <a:latin typeface="Segoe UI Semilight"/>
                <a:cs typeface="Segoe UI Semilight"/>
                <a:hlinkClick r:id="rId7"/>
              </a:rPr>
              <a:t>docs.microsoft.com/learn/paths/azure-fundamentals/</a:t>
            </a:r>
            <a:endParaRPr lang="pt-BR" sz="1200">
              <a:latin typeface="Segoe UI Semilight"/>
              <a:cs typeface="Segoe UI Semilight"/>
            </a:endParaRPr>
          </a:p>
          <a:p>
            <a:pPr marL="566420" lvl="1" indent="-342900">
              <a:buFont typeface="Arial" panose="020B0604020202020204" pitchFamily="34" charset="0"/>
              <a:buChar char="•"/>
            </a:pPr>
            <a:endParaRPr lang="pt-BR" sz="2400" dirty="0"/>
          </a:p>
        </p:txBody>
      </p:sp>
    </p:spTree>
    <p:extLst>
      <p:ext uri="{BB962C8B-B14F-4D97-AF65-F5344CB8AC3E}">
        <p14:creationId xmlns:p14="http://schemas.microsoft.com/office/powerpoint/2010/main" val="240845575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18369D-FE23-7942-B59F-67019BF950B6}"/>
              </a:ext>
            </a:extLst>
          </p:cNvPr>
          <p:cNvSpPr>
            <a:spLocks noGrp="1"/>
          </p:cNvSpPr>
          <p:nvPr>
            <p:ph type="body" sz="quarter" idx="10"/>
          </p:nvPr>
        </p:nvSpPr>
        <p:spPr>
          <a:xfrm>
            <a:off x="239920" y="1692226"/>
            <a:ext cx="4162425" cy="3117777"/>
          </a:xfrm>
        </p:spPr>
        <p:txBody>
          <a:bodyPr vert="horz" wrap="square" lIns="146304" tIns="91440" rIns="146304" bIns="91440" rtlCol="0" anchor="t">
            <a:spAutoFit/>
          </a:bodyPr>
          <a:lstStyle/>
          <a:p>
            <a:r>
              <a:rPr lang="pt-BR" sz="2600" dirty="0">
                <a:solidFill>
                  <a:srgbClr val="00BCF3"/>
                </a:solidFill>
              </a:rPr>
              <a:t>Ciência de Dados:</a:t>
            </a:r>
            <a:endParaRPr lang="pt-BR" dirty="0"/>
          </a:p>
          <a:p>
            <a:r>
              <a:rPr lang="pt-BR" sz="2000" dirty="0">
                <a:solidFill>
                  <a:srgbClr val="0078D7"/>
                </a:solidFill>
                <a:hlinkClick r:id="rId3">
                  <a:extLst>
                    <a:ext uri="{A12FA001-AC4F-418D-AE19-62706E023703}">
                      <ahyp:hlinkClr xmlns:ahyp="http://schemas.microsoft.com/office/drawing/2018/hyperlinkcolor" val="tx"/>
                    </a:ext>
                  </a:extLst>
                </a:hlinkClick>
              </a:rPr>
              <a:t>Azure Data Engineer Associate</a:t>
            </a:r>
            <a:endParaRPr lang="pt-BR" sz="2000">
              <a:cs typeface="Segoe UI Semilight"/>
            </a:endParaRPr>
          </a:p>
          <a:p>
            <a:r>
              <a:rPr lang="pt-BR" sz="2000" dirty="0">
                <a:hlinkClick r:id="rId4"/>
              </a:rPr>
              <a:t>Azure Data Scientist Associate</a:t>
            </a:r>
            <a:endParaRPr lang="pt-BR" sz="2000">
              <a:cs typeface="Segoe UI Semilight"/>
            </a:endParaRPr>
          </a:p>
          <a:p>
            <a:r>
              <a:rPr lang="pt-BR" sz="2000" dirty="0">
                <a:hlinkClick r:id="rId5"/>
              </a:rPr>
              <a:t>Azure Developer Associate</a:t>
            </a:r>
            <a:endParaRPr lang="pt-BR" sz="2000">
              <a:cs typeface="Segoe UI Semilight"/>
            </a:endParaRPr>
          </a:p>
          <a:p>
            <a:pPr marL="0" indent="0">
              <a:buNone/>
            </a:pPr>
            <a:endParaRPr lang="pt-BR" sz="2600" dirty="0">
              <a:solidFill>
                <a:srgbClr val="00BCF3"/>
              </a:solidFill>
              <a:cs typeface="Segoe UI Semilight"/>
            </a:endParaRPr>
          </a:p>
          <a:p>
            <a:r>
              <a:rPr lang="pt-BR" sz="2600" dirty="0">
                <a:solidFill>
                  <a:srgbClr val="00BCF3"/>
                </a:solidFill>
              </a:rPr>
              <a:t>Outros Assuntos:</a:t>
            </a:r>
            <a:endParaRPr lang="pt-BR" sz="2600" dirty="0">
              <a:solidFill>
                <a:srgbClr val="00BCF3"/>
              </a:solidFill>
              <a:cs typeface="Segoe UI Semilight"/>
            </a:endParaRPr>
          </a:p>
          <a:p>
            <a:r>
              <a:rPr lang="pt-BR" sz="2000" dirty="0">
                <a:hlinkClick r:id="rId6"/>
              </a:rPr>
              <a:t>Azure Fundamentals</a:t>
            </a:r>
            <a:endParaRPr lang="pt-BR" sz="2000">
              <a:cs typeface="Segoe UI Semilight"/>
            </a:endParaRPr>
          </a:p>
          <a:p>
            <a:r>
              <a:rPr lang="pt-BR" sz="2000" dirty="0">
                <a:hlinkClick r:id="rId7"/>
              </a:rPr>
              <a:t>Azure AI Engineer Associate</a:t>
            </a:r>
            <a:endParaRPr lang="pt-BR" sz="2000">
              <a:cs typeface="Segoe UI Semilight"/>
            </a:endParaRPr>
          </a:p>
        </p:txBody>
      </p:sp>
      <p:sp>
        <p:nvSpPr>
          <p:cNvPr id="4" name="Picture Placeholder 3">
            <a:extLst>
              <a:ext uri="{FF2B5EF4-FFF2-40B4-BE49-F238E27FC236}">
                <a16:creationId xmlns:a16="http://schemas.microsoft.com/office/drawing/2014/main" id="{1055EF3C-D69F-44C3-BFDB-4D8319446376}"/>
              </a:ext>
            </a:extLst>
          </p:cNvPr>
          <p:cNvSpPr>
            <a:spLocks noGrp="1"/>
          </p:cNvSpPr>
          <p:nvPr>
            <p:ph type="pic" sz="quarter" idx="11"/>
          </p:nvPr>
        </p:nvSpPr>
        <p:spPr/>
      </p:sp>
      <p:sp>
        <p:nvSpPr>
          <p:cNvPr id="2" name="Title 1">
            <a:extLst>
              <a:ext uri="{FF2B5EF4-FFF2-40B4-BE49-F238E27FC236}">
                <a16:creationId xmlns:a16="http://schemas.microsoft.com/office/drawing/2014/main" id="{89EDEB44-88EA-A34E-85FC-9D37FC029315}"/>
              </a:ext>
            </a:extLst>
          </p:cNvPr>
          <p:cNvSpPr>
            <a:spLocks noGrp="1"/>
          </p:cNvSpPr>
          <p:nvPr>
            <p:ph type="title"/>
          </p:nvPr>
        </p:nvSpPr>
        <p:spPr>
          <a:xfrm>
            <a:off x="239920" y="768578"/>
            <a:ext cx="5094080" cy="656770"/>
          </a:xfrm>
        </p:spPr>
        <p:txBody>
          <a:bodyPr/>
          <a:lstStyle/>
          <a:p>
            <a:r>
              <a:rPr lang="pt-BR" sz="4500" b="1" dirty="0">
                <a:solidFill>
                  <a:srgbClr val="0078D7"/>
                </a:solidFill>
                <a:latin typeface="Segoe UI Semibold"/>
                <a:cs typeface="Segoe UI Semibold"/>
              </a:rPr>
              <a:t>Certificados Microsoft</a:t>
            </a:r>
            <a:endParaRPr lang="pt-BR" sz="4500" b="1" dirty="0">
              <a:solidFill>
                <a:srgbClr val="0078D7"/>
              </a:solidFill>
              <a:latin typeface="Segoe UI Semibold" charset="0"/>
              <a:cs typeface="Segoe UI Semibold" charset="0"/>
            </a:endParaRPr>
          </a:p>
        </p:txBody>
      </p:sp>
      <p:pic>
        <p:nvPicPr>
          <p:cNvPr id="5" name="Picture Placeholder 7" descr="A screen shot of a computer&#10;&#10;Description automatically generated">
            <a:extLst>
              <a:ext uri="{FF2B5EF4-FFF2-40B4-BE49-F238E27FC236}">
                <a16:creationId xmlns:a16="http://schemas.microsoft.com/office/drawing/2014/main" id="{04159FAE-9199-42FA-8336-F1352B1658A8}"/>
              </a:ext>
            </a:extLst>
          </p:cNvPr>
          <p:cNvPicPr>
            <a:picLocks noChangeAspect="1"/>
          </p:cNvPicPr>
          <p:nvPr/>
        </p:nvPicPr>
        <p:blipFill>
          <a:blip r:embed="rId8" cstate="hqprint">
            <a:extLst>
              <a:ext uri="{28A0092B-C50C-407E-A947-70E740481C1C}">
                <a14:useLocalDpi xmlns:a14="http://schemas.microsoft.com/office/drawing/2010/main"/>
              </a:ext>
            </a:extLst>
          </a:blip>
          <a:srcRect/>
          <a:stretch>
            <a:fillRect/>
          </a:stretch>
        </p:blipFill>
        <p:spPr>
          <a:xfrm>
            <a:off x="6800193" y="0"/>
            <a:ext cx="6858000" cy="6858000"/>
          </a:xfrm>
          <a:prstGeom prst="rect">
            <a:avLst/>
          </a:prstGeom>
        </p:spPr>
      </p:pic>
    </p:spTree>
    <p:extLst>
      <p:ext uri="{BB962C8B-B14F-4D97-AF65-F5344CB8AC3E}">
        <p14:creationId xmlns:p14="http://schemas.microsoft.com/office/powerpoint/2010/main" val="154233487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F57E08-7650-B947-89BF-3387B0637054}"/>
              </a:ext>
            </a:extLst>
          </p:cNvPr>
          <p:cNvSpPr/>
          <p:nvPr/>
        </p:nvSpPr>
        <p:spPr>
          <a:xfrm>
            <a:off x="3246412" y="5670120"/>
            <a:ext cx="5449569" cy="954107"/>
          </a:xfrm>
          <a:prstGeom prst="rect">
            <a:avLst/>
          </a:prstGeom>
        </p:spPr>
        <p:txBody>
          <a:bodyPr wrap="none" anchor="t">
            <a:spAutoFit/>
          </a:bodyPr>
          <a:lstStyle/>
          <a:p>
            <a:pPr algn="ctr"/>
            <a:r>
              <a:rPr lang="en-US" sz="2800" u="sng" dirty="0">
                <a:solidFill>
                  <a:srgbClr val="007BD3"/>
                </a:solidFill>
              </a:rPr>
              <a:t>developer.microsoft.com/reactor</a:t>
            </a:r>
            <a:r>
              <a:rPr lang="en-US" sz="2800" dirty="0">
                <a:solidFill>
                  <a:srgbClr val="007BD3"/>
                </a:solidFill>
              </a:rPr>
              <a:t>/</a:t>
            </a:r>
          </a:p>
          <a:p>
            <a:pPr algn="ctr"/>
            <a:r>
              <a:rPr lang="en-US" sz="2800" dirty="0">
                <a:solidFill>
                  <a:srgbClr val="007BD3"/>
                </a:solidFill>
              </a:rPr>
              <a:t>@</a:t>
            </a:r>
            <a:r>
              <a:rPr lang="en-US" sz="2800" err="1">
                <a:solidFill>
                  <a:srgbClr val="007BD3"/>
                </a:solidFill>
              </a:rPr>
              <a:t>MSFTReactor</a:t>
            </a:r>
            <a:r>
              <a:rPr lang="en-US" sz="2800">
                <a:solidFill>
                  <a:srgbClr val="007BD3"/>
                </a:solidFill>
              </a:rPr>
              <a:t> no Twitter</a:t>
            </a:r>
            <a:endParaRPr lang="en-US" sz="2800">
              <a:solidFill>
                <a:srgbClr val="007BD3"/>
              </a:solidFill>
              <a:cs typeface="Segoe UI Semilight"/>
            </a:endParaRPr>
          </a:p>
        </p:txBody>
      </p:sp>
      <p:pic>
        <p:nvPicPr>
          <p:cNvPr id="17" name="Picture 4">
            <a:extLst>
              <a:ext uri="{FF2B5EF4-FFF2-40B4-BE49-F238E27FC236}">
                <a16:creationId xmlns:a16="http://schemas.microsoft.com/office/drawing/2014/main" id="{3AC388CF-9395-B54F-BFAE-0DD1C991A87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94342" y="3087504"/>
            <a:ext cx="4153711" cy="23442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a:extLst>
              <a:ext uri="{FF2B5EF4-FFF2-40B4-BE49-F238E27FC236}">
                <a16:creationId xmlns:a16="http://schemas.microsoft.com/office/drawing/2014/main" id="{442F10CC-2B33-194F-9B4C-0E8F96E06DE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41994" y="3007868"/>
            <a:ext cx="3357909" cy="252720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DD486126-B030-1344-9D9D-6B590693DA2A}"/>
              </a:ext>
            </a:extLst>
          </p:cNvPr>
          <p:cNvPicPr>
            <a:picLocks noChangeAspect="1"/>
          </p:cNvPicPr>
          <p:nvPr/>
        </p:nvPicPr>
        <p:blipFill>
          <a:blip r:embed="rId5"/>
          <a:srcRect/>
          <a:stretch/>
        </p:blipFill>
        <p:spPr>
          <a:xfrm>
            <a:off x="8250213" y="3087504"/>
            <a:ext cx="3516392" cy="2344262"/>
          </a:xfrm>
          <a:prstGeom prst="rect">
            <a:avLst/>
          </a:prstGeom>
        </p:spPr>
      </p:pic>
      <p:pic>
        <p:nvPicPr>
          <p:cNvPr id="4" name="Picture 3">
            <a:extLst>
              <a:ext uri="{FF2B5EF4-FFF2-40B4-BE49-F238E27FC236}">
                <a16:creationId xmlns:a16="http://schemas.microsoft.com/office/drawing/2014/main" id="{CC83F3B0-2F45-4049-9F5B-3D6F14F6006F}"/>
              </a:ext>
            </a:extLst>
          </p:cNvPr>
          <p:cNvPicPr>
            <a:picLocks noChangeAspect="1"/>
          </p:cNvPicPr>
          <p:nvPr/>
        </p:nvPicPr>
        <p:blipFill>
          <a:blip r:embed="rId6"/>
          <a:stretch>
            <a:fillRect/>
          </a:stretch>
        </p:blipFill>
        <p:spPr>
          <a:xfrm>
            <a:off x="2977161" y="240815"/>
            <a:ext cx="6237677" cy="2846689"/>
          </a:xfrm>
          <a:prstGeom prst="rect">
            <a:avLst/>
          </a:prstGeom>
        </p:spPr>
      </p:pic>
      <p:sp>
        <p:nvSpPr>
          <p:cNvPr id="5" name="Rectangle 4">
            <a:extLst>
              <a:ext uri="{FF2B5EF4-FFF2-40B4-BE49-F238E27FC236}">
                <a16:creationId xmlns:a16="http://schemas.microsoft.com/office/drawing/2014/main" id="{51FDC55C-2B2C-4990-A932-6831E69D3A8E}"/>
              </a:ext>
            </a:extLst>
          </p:cNvPr>
          <p:cNvSpPr/>
          <p:nvPr/>
        </p:nvSpPr>
        <p:spPr bwMode="auto">
          <a:xfrm>
            <a:off x="10863943" y="6237514"/>
            <a:ext cx="1328057" cy="62048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5273610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1665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a:grpSpLocks noChangeAspect="1"/>
          </p:cNvGrpSpPr>
          <p:nvPr/>
        </p:nvGrpSpPr>
        <p:grpSpPr bwMode="black">
          <a:xfrm>
            <a:off x="459103" y="470488"/>
            <a:ext cx="1419662" cy="304784"/>
            <a:chOff x="457200" y="1643393"/>
            <a:chExt cx="4492753" cy="964540"/>
          </a:xfrm>
        </p:grpSpPr>
        <p:pic>
          <p:nvPicPr>
            <p:cNvPr id="9" name="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endParaRPr lang="en-US" sz="1730"/>
            </a:p>
          </p:txBody>
        </p:sp>
      </p:grpSp>
      <p:pic>
        <p:nvPicPr>
          <p:cNvPr id="2" name="Picture 1">
            <a:extLst>
              <a:ext uri="{FF2B5EF4-FFF2-40B4-BE49-F238E27FC236}">
                <a16:creationId xmlns:a16="http://schemas.microsoft.com/office/drawing/2014/main" id="{2F0C68A5-C52D-4BFD-90EB-578B6CD60F1B}"/>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 y="487"/>
            <a:ext cx="12235475" cy="6857027"/>
          </a:xfrm>
          <a:prstGeom prst="rect">
            <a:avLst/>
          </a:prstGeom>
        </p:spPr>
      </p:pic>
    </p:spTree>
    <p:extLst>
      <p:ext uri="{BB962C8B-B14F-4D97-AF65-F5344CB8AC3E}">
        <p14:creationId xmlns:p14="http://schemas.microsoft.com/office/powerpoint/2010/main" val="717595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a:latin typeface="Segoe UI Semibold"/>
                <a:cs typeface="Segoe UI Semibold"/>
              </a:rPr>
              <a:t>O que é Ciência de Dados?</a:t>
            </a:r>
          </a:p>
        </p:txBody>
      </p:sp>
      <p:grpSp>
        <p:nvGrpSpPr>
          <p:cNvPr id="2" name="Group 1">
            <a:extLst>
              <a:ext uri="{FF2B5EF4-FFF2-40B4-BE49-F238E27FC236}">
                <a16:creationId xmlns:a16="http://schemas.microsoft.com/office/drawing/2014/main" id="{366F096D-0661-45BB-AD78-26614855B7FC}"/>
              </a:ext>
            </a:extLst>
          </p:cNvPr>
          <p:cNvGrpSpPr/>
          <p:nvPr/>
        </p:nvGrpSpPr>
        <p:grpSpPr>
          <a:xfrm>
            <a:off x="3518005" y="1156079"/>
            <a:ext cx="5155989" cy="4804045"/>
            <a:chOff x="3518005" y="1156079"/>
            <a:chExt cx="5155989" cy="4804045"/>
          </a:xfrm>
        </p:grpSpPr>
        <p:grpSp>
          <p:nvGrpSpPr>
            <p:cNvPr id="14" name="Group 13">
              <a:extLst>
                <a:ext uri="{FF2B5EF4-FFF2-40B4-BE49-F238E27FC236}">
                  <a16:creationId xmlns:a16="http://schemas.microsoft.com/office/drawing/2014/main" id="{17E1F2D2-5FF4-4634-84ED-B39A6B0F121A}"/>
                </a:ext>
              </a:extLst>
            </p:cNvPr>
            <p:cNvGrpSpPr/>
            <p:nvPr/>
          </p:nvGrpSpPr>
          <p:grpSpPr>
            <a:xfrm>
              <a:off x="3518005" y="1156079"/>
              <a:ext cx="5155989" cy="4804045"/>
              <a:chOff x="5780766" y="1228552"/>
              <a:chExt cx="5155989" cy="4804045"/>
            </a:xfrm>
          </p:grpSpPr>
          <p:sp>
            <p:nvSpPr>
              <p:cNvPr id="15" name="Oval 14">
                <a:extLst>
                  <a:ext uri="{FF2B5EF4-FFF2-40B4-BE49-F238E27FC236}">
                    <a16:creationId xmlns:a16="http://schemas.microsoft.com/office/drawing/2014/main" id="{D43A53DD-51A7-499C-94AD-A8DF7C70226C}"/>
                  </a:ext>
                </a:extLst>
              </p:cNvPr>
              <p:cNvSpPr/>
              <p:nvPr/>
            </p:nvSpPr>
            <p:spPr>
              <a:xfrm>
                <a:off x="6762748" y="1228552"/>
                <a:ext cx="3202728" cy="3176491"/>
              </a:xfrm>
              <a:prstGeom prst="ellipse">
                <a:avLst/>
              </a:prstGeom>
              <a:solidFill>
                <a:srgbClr val="06206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16" name="Oval 15">
                <a:extLst>
                  <a:ext uri="{FF2B5EF4-FFF2-40B4-BE49-F238E27FC236}">
                    <a16:creationId xmlns:a16="http://schemas.microsoft.com/office/drawing/2014/main" id="{122E40AD-01EA-40C7-B91F-8AB0FD663891}"/>
                  </a:ext>
                </a:extLst>
              </p:cNvPr>
              <p:cNvSpPr/>
              <p:nvPr/>
            </p:nvSpPr>
            <p:spPr>
              <a:xfrm>
                <a:off x="5780766" y="2856106"/>
                <a:ext cx="3202728" cy="3176491"/>
              </a:xfrm>
              <a:prstGeom prst="ellipse">
                <a:avLst/>
              </a:prstGeom>
              <a:solidFill>
                <a:srgbClr val="00B0F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sp>
            <p:nvSpPr>
              <p:cNvPr id="17" name="Oval 16">
                <a:extLst>
                  <a:ext uri="{FF2B5EF4-FFF2-40B4-BE49-F238E27FC236}">
                    <a16:creationId xmlns:a16="http://schemas.microsoft.com/office/drawing/2014/main" id="{D3B1CAAC-4C3D-44BF-8923-15671BAF3918}"/>
                  </a:ext>
                </a:extLst>
              </p:cNvPr>
              <p:cNvSpPr/>
              <p:nvPr/>
            </p:nvSpPr>
            <p:spPr>
              <a:xfrm>
                <a:off x="7734027" y="2856106"/>
                <a:ext cx="3202728" cy="3176491"/>
              </a:xfrm>
              <a:prstGeom prst="ellipse">
                <a:avLst/>
              </a:prstGeom>
              <a:solidFill>
                <a:srgbClr val="0070C0">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FFFFFF"/>
                  </a:solidFill>
                </a:endParaRPr>
              </a:p>
            </p:txBody>
          </p:sp>
        </p:grpSp>
        <p:sp>
          <p:nvSpPr>
            <p:cNvPr id="18" name="TextBox 7">
              <a:extLst>
                <a:ext uri="{FF2B5EF4-FFF2-40B4-BE49-F238E27FC236}">
                  <a16:creationId xmlns:a16="http://schemas.microsoft.com/office/drawing/2014/main" id="{CEAF9088-55C6-444B-9A28-F2DEAD3AD93B}"/>
                </a:ext>
              </a:extLst>
            </p:cNvPr>
            <p:cNvSpPr txBox="1"/>
            <p:nvPr/>
          </p:nvSpPr>
          <p:spPr>
            <a:xfrm>
              <a:off x="5032957" y="1895105"/>
              <a:ext cx="2128874" cy="707886"/>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2000" dirty="0">
                  <a:solidFill>
                    <a:schemeClr val="bg1"/>
                  </a:solidFill>
                </a:rPr>
                <a:t>Conhecimento do Domínio</a:t>
              </a:r>
              <a:endParaRPr lang="pt-BR" sz="2000" dirty="0">
                <a:solidFill>
                  <a:schemeClr val="bg1"/>
                </a:solidFill>
                <a:cs typeface="Segoe UI Semilight"/>
              </a:endParaRPr>
            </a:p>
          </p:txBody>
        </p:sp>
        <p:sp>
          <p:nvSpPr>
            <p:cNvPr id="19" name="TextBox 15">
              <a:extLst>
                <a:ext uri="{FF2B5EF4-FFF2-40B4-BE49-F238E27FC236}">
                  <a16:creationId xmlns:a16="http://schemas.microsoft.com/office/drawing/2014/main" id="{39A95F01-5081-4491-A2FE-96BB3FA4FB0C}"/>
                </a:ext>
              </a:extLst>
            </p:cNvPr>
            <p:cNvSpPr txBox="1"/>
            <p:nvPr/>
          </p:nvSpPr>
          <p:spPr>
            <a:xfrm rot="18480042">
              <a:off x="6679893" y="4522578"/>
              <a:ext cx="1654427" cy="400110"/>
            </a:xfrm>
            <a:prstGeom prst="rect">
              <a:avLst/>
            </a:prstGeom>
            <a:noFill/>
          </p:spPr>
          <p:txBody>
            <a:bodyPr wrap="non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2000">
                  <a:solidFill>
                    <a:srgbClr val="FFFFFF"/>
                  </a:solidFill>
                </a:rPr>
                <a:t>Programação</a:t>
              </a:r>
              <a:endParaRPr lang="pt-BR" sz="2000">
                <a:solidFill>
                  <a:srgbClr val="FFFFFF"/>
                </a:solidFill>
                <a:cs typeface="Segoe UI Semilight"/>
              </a:endParaRPr>
            </a:p>
          </p:txBody>
        </p:sp>
        <p:sp>
          <p:nvSpPr>
            <p:cNvPr id="20" name="TextBox 16">
              <a:extLst>
                <a:ext uri="{FF2B5EF4-FFF2-40B4-BE49-F238E27FC236}">
                  <a16:creationId xmlns:a16="http://schemas.microsoft.com/office/drawing/2014/main" id="{FE8290A8-4EA5-4B49-84A3-7F7959BB3976}"/>
                </a:ext>
              </a:extLst>
            </p:cNvPr>
            <p:cNvSpPr txBox="1"/>
            <p:nvPr/>
          </p:nvSpPr>
          <p:spPr>
            <a:xfrm rot="2926178">
              <a:off x="3944985" y="4406473"/>
              <a:ext cx="1253869" cy="400110"/>
            </a:xfrm>
            <a:prstGeom prst="rect">
              <a:avLst/>
            </a:prstGeom>
            <a:noFill/>
          </p:spPr>
          <p:txBody>
            <a:bodyPr wrap="non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2000" dirty="0">
                  <a:solidFill>
                    <a:srgbClr val="FFFFFF"/>
                  </a:solidFill>
                  <a:cs typeface="Segoe UI Semilight"/>
                </a:rPr>
                <a:t>Estatística</a:t>
              </a:r>
            </a:p>
          </p:txBody>
        </p:sp>
        <p:sp>
          <p:nvSpPr>
            <p:cNvPr id="21" name="TextBox 17">
              <a:extLst>
                <a:ext uri="{FF2B5EF4-FFF2-40B4-BE49-F238E27FC236}">
                  <a16:creationId xmlns:a16="http://schemas.microsoft.com/office/drawing/2014/main" id="{5F070743-7108-4DEB-8036-017167B73BD6}"/>
                </a:ext>
              </a:extLst>
            </p:cNvPr>
            <p:cNvSpPr txBox="1"/>
            <p:nvPr/>
          </p:nvSpPr>
          <p:spPr>
            <a:xfrm>
              <a:off x="5593839" y="3562564"/>
              <a:ext cx="922047" cy="523220"/>
            </a:xfrm>
            <a:prstGeom prst="rect">
              <a:avLst/>
            </a:prstGeom>
            <a:noFill/>
          </p:spPr>
          <p:txBody>
            <a:bodyPr wrap="non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rgbClr val="FFFFFF"/>
                  </a:solidFill>
                </a:rPr>
                <a:t>Ciência</a:t>
              </a:r>
              <a:br>
                <a:rPr lang="en-US" sz="1400" dirty="0">
                  <a:solidFill>
                    <a:srgbClr val="FFFFFF"/>
                  </a:solidFill>
                </a:rPr>
              </a:br>
              <a:r>
                <a:rPr lang="en-US" sz="1400">
                  <a:solidFill>
                    <a:srgbClr val="FFFFFF"/>
                  </a:solidFill>
                </a:rPr>
                <a:t>de Dados</a:t>
              </a:r>
              <a:endParaRPr lang="pt-BR" sz="1400">
                <a:cs typeface="Segoe UI Semilight"/>
              </a:endParaRPr>
            </a:p>
          </p:txBody>
        </p:sp>
      </p:grpSp>
    </p:spTree>
    <p:custDataLst>
      <p:tags r:id="rId1"/>
    </p:custDataLst>
    <p:extLst>
      <p:ext uri="{BB962C8B-B14F-4D97-AF65-F5344CB8AC3E}">
        <p14:creationId xmlns:p14="http://schemas.microsoft.com/office/powerpoint/2010/main" val="37703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pt-BR">
                <a:latin typeface="Segoe UI Semibold"/>
                <a:cs typeface="Segoe UI Semibold"/>
              </a:rPr>
              <a:t>Ciência de Dados: O Processo</a:t>
            </a:r>
            <a:endParaRPr lang="pt-BR"/>
          </a:p>
        </p:txBody>
      </p:sp>
      <p:sp>
        <p:nvSpPr>
          <p:cNvPr id="18" name="TextBox 7">
            <a:extLst>
              <a:ext uri="{FF2B5EF4-FFF2-40B4-BE49-F238E27FC236}">
                <a16:creationId xmlns:a16="http://schemas.microsoft.com/office/drawing/2014/main" id="{CEAF9088-55C6-444B-9A28-F2DEAD3AD93B}"/>
              </a:ext>
            </a:extLst>
          </p:cNvPr>
          <p:cNvSpPr txBox="1"/>
          <p:nvPr/>
        </p:nvSpPr>
        <p:spPr>
          <a:xfrm>
            <a:off x="5194274" y="2043786"/>
            <a:ext cx="2006416"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Domain Expertise</a:t>
            </a:r>
          </a:p>
        </p:txBody>
      </p:sp>
      <p:sp>
        <p:nvSpPr>
          <p:cNvPr id="19" name="TextBox 15">
            <a:extLst>
              <a:ext uri="{FF2B5EF4-FFF2-40B4-BE49-F238E27FC236}">
                <a16:creationId xmlns:a16="http://schemas.microsoft.com/office/drawing/2014/main" id="{39A95F01-5081-4491-A2FE-96BB3FA4FB0C}"/>
              </a:ext>
            </a:extLst>
          </p:cNvPr>
          <p:cNvSpPr txBox="1"/>
          <p:nvPr/>
        </p:nvSpPr>
        <p:spPr>
          <a:xfrm rot="18480042">
            <a:off x="6207633" y="4703356"/>
            <a:ext cx="2932469"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FFFFFF"/>
                </a:solidFill>
              </a:rPr>
              <a:t>Code/Computing Expertise</a:t>
            </a:r>
          </a:p>
        </p:txBody>
      </p:sp>
      <p:sp>
        <p:nvSpPr>
          <p:cNvPr id="20" name="TextBox 16">
            <a:extLst>
              <a:ext uri="{FF2B5EF4-FFF2-40B4-BE49-F238E27FC236}">
                <a16:creationId xmlns:a16="http://schemas.microsoft.com/office/drawing/2014/main" id="{FE8290A8-4EA5-4B49-84A3-7F7959BB3976}"/>
              </a:ext>
            </a:extLst>
          </p:cNvPr>
          <p:cNvSpPr txBox="1"/>
          <p:nvPr/>
        </p:nvSpPr>
        <p:spPr>
          <a:xfrm rot="2926178">
            <a:off x="3672899" y="4934287"/>
            <a:ext cx="1690463" cy="3693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FFFFFF"/>
                </a:solidFill>
              </a:rPr>
              <a:t>Math/Statistics</a:t>
            </a:r>
          </a:p>
        </p:txBody>
      </p:sp>
      <p:sp>
        <p:nvSpPr>
          <p:cNvPr id="21" name="TextBox 17">
            <a:extLst>
              <a:ext uri="{FF2B5EF4-FFF2-40B4-BE49-F238E27FC236}">
                <a16:creationId xmlns:a16="http://schemas.microsoft.com/office/drawing/2014/main" id="{5F070743-7108-4DEB-8036-017167B73BD6}"/>
              </a:ext>
            </a:extLst>
          </p:cNvPr>
          <p:cNvSpPr txBox="1"/>
          <p:nvPr/>
        </p:nvSpPr>
        <p:spPr>
          <a:xfrm>
            <a:off x="5668462" y="3698472"/>
            <a:ext cx="1005879" cy="6463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dirty="0">
                <a:solidFill>
                  <a:srgbClr val="FFFFFF"/>
                </a:solidFill>
              </a:rPr>
              <a:t>Data</a:t>
            </a:r>
          </a:p>
          <a:p>
            <a:pPr algn="ctr"/>
            <a:r>
              <a:rPr lang="en-US" dirty="0">
                <a:solidFill>
                  <a:srgbClr val="FFFFFF"/>
                </a:solidFill>
              </a:rPr>
              <a:t>Science</a:t>
            </a:r>
          </a:p>
        </p:txBody>
      </p:sp>
      <p:sp>
        <p:nvSpPr>
          <p:cNvPr id="11" name="Content Placeholder 9">
            <a:extLst>
              <a:ext uri="{FF2B5EF4-FFF2-40B4-BE49-F238E27FC236}">
                <a16:creationId xmlns:a16="http://schemas.microsoft.com/office/drawing/2014/main" id="{154FCE81-47A7-4C96-8771-580D04657310}"/>
              </a:ext>
            </a:extLst>
          </p:cNvPr>
          <p:cNvSpPr>
            <a:spLocks noGrp="1"/>
          </p:cNvSpPr>
          <p:nvPr/>
        </p:nvSpPr>
        <p:spPr>
          <a:xfrm>
            <a:off x="8838339" y="3270738"/>
            <a:ext cx="7168662" cy="3587262"/>
          </a:xfrm>
        </p:spPr>
        <p:txBody>
          <a:bodyPr>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514350" indent="-514350">
              <a:buAutoNum type="arabicPeriod"/>
            </a:pPr>
            <a:endParaRPr lang="en-US" sz="2000" dirty="0"/>
          </a:p>
        </p:txBody>
      </p:sp>
      <p:grpSp>
        <p:nvGrpSpPr>
          <p:cNvPr id="25" name="Group 24">
            <a:extLst>
              <a:ext uri="{FF2B5EF4-FFF2-40B4-BE49-F238E27FC236}">
                <a16:creationId xmlns:a16="http://schemas.microsoft.com/office/drawing/2014/main" id="{11FB51AB-499B-4F9D-95B6-003C4B6DE0C0}"/>
              </a:ext>
            </a:extLst>
          </p:cNvPr>
          <p:cNvGrpSpPr/>
          <p:nvPr/>
        </p:nvGrpSpPr>
        <p:grpSpPr>
          <a:xfrm>
            <a:off x="0" y="1374721"/>
            <a:ext cx="12192000" cy="1007822"/>
            <a:chOff x="0" y="312806"/>
            <a:chExt cx="12192000" cy="1007822"/>
          </a:xfrm>
        </p:grpSpPr>
        <p:sp>
          <p:nvSpPr>
            <p:cNvPr id="26" name="Rectangle 25">
              <a:extLst>
                <a:ext uri="{FF2B5EF4-FFF2-40B4-BE49-F238E27FC236}">
                  <a16:creationId xmlns:a16="http://schemas.microsoft.com/office/drawing/2014/main" id="{7D540768-D3DF-4A95-8C6B-FF3EBA135002}"/>
                </a:ext>
              </a:extLst>
            </p:cNvPr>
            <p:cNvSpPr/>
            <p:nvPr/>
          </p:nvSpPr>
          <p:spPr>
            <a:xfrm>
              <a:off x="0" y="312806"/>
              <a:ext cx="12192000" cy="1007822"/>
            </a:xfrm>
            <a:prstGeom prst="rect">
              <a:avLst/>
            </a:prstGeom>
            <a:solidFill>
              <a:srgbClr val="0070C0"/>
            </a:solidFill>
            <a:ln w="9525" cap="flat" cmpd="sng" algn="ctr">
              <a:noFill/>
              <a:prstDash val="solid"/>
            </a:ln>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4800" b="0" i="1" u="none" strike="noStrike" kern="0" cap="none" spc="0" normalizeH="0" baseline="0" noProof="0" dirty="0">
                <a:ln>
                  <a:noFill/>
                </a:ln>
                <a:solidFill>
                  <a:prstClr val="white"/>
                </a:solidFill>
                <a:effectLst/>
                <a:uLnTx/>
                <a:uFillTx/>
                <a:latin typeface="Segoe UI Light"/>
                <a:ea typeface="+mn-ea"/>
                <a:cs typeface="+mn-cs"/>
              </a:endParaRPr>
            </a:p>
          </p:txBody>
        </p:sp>
        <p:sp>
          <p:nvSpPr>
            <p:cNvPr id="27" name="Content Placeholder 2">
              <a:extLst>
                <a:ext uri="{FF2B5EF4-FFF2-40B4-BE49-F238E27FC236}">
                  <a16:creationId xmlns:a16="http://schemas.microsoft.com/office/drawing/2014/main" id="{79AB2732-6442-4226-828D-543FF56CD65A}"/>
                </a:ext>
              </a:extLst>
            </p:cNvPr>
            <p:cNvSpPr txBox="1">
              <a:spLocks/>
            </p:cNvSpPr>
            <p:nvPr/>
          </p:nvSpPr>
          <p:spPr>
            <a:xfrm>
              <a:off x="783667" y="400261"/>
              <a:ext cx="10768103" cy="832911"/>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pt-BR" altLang="ko-KR" sz="2400" dirty="0">
                  <a:solidFill>
                    <a:schemeClr val="bg1"/>
                  </a:solidFill>
                  <a:latin typeface="Segoe UI Light"/>
                </a:rPr>
                <a:t>O principal objetivo é na extração de valor de grandes quantidades de dados. Tal </a:t>
              </a:r>
              <a:r>
                <a:rPr lang="pt-BR" altLang="ko-KR" sz="2400">
                  <a:solidFill>
                    <a:schemeClr val="bg1"/>
                  </a:solidFill>
                  <a:latin typeface="Segoe UI Light"/>
                </a:rPr>
                <a:t>extração é </a:t>
              </a:r>
              <a:r>
                <a:rPr lang="pt-BR" altLang="ko-KR" sz="2400" b="1">
                  <a:solidFill>
                    <a:schemeClr val="bg1"/>
                  </a:solidFill>
                  <a:latin typeface="Segoe UI Light"/>
                </a:rPr>
                <a:t>interpretada por humanos</a:t>
              </a:r>
              <a:r>
                <a:rPr lang="pt-BR" altLang="ko-KR" sz="2400">
                  <a:solidFill>
                    <a:schemeClr val="bg1"/>
                  </a:solidFill>
                  <a:latin typeface="Segoe UI Light"/>
                </a:rPr>
                <a:t>!</a:t>
              </a:r>
              <a:endParaRPr lang="pt-BR" altLang="ko-KR" sz="2400">
                <a:solidFill>
                  <a:schemeClr val="bg1"/>
                </a:solidFill>
                <a:latin typeface="Segoe UI Light"/>
                <a:cs typeface="Segoe UI Light"/>
              </a:endParaRPr>
            </a:p>
          </p:txBody>
        </p:sp>
      </p:grpSp>
      <p:pic>
        <p:nvPicPr>
          <p:cNvPr id="1028" name="Picture 4" descr="Screenshot of Data Science Solution Framework">
            <a:extLst>
              <a:ext uri="{FF2B5EF4-FFF2-40B4-BE49-F238E27FC236}">
                <a16:creationId xmlns:a16="http://schemas.microsoft.com/office/drawing/2014/main" id="{1568A05B-3985-44E9-91B4-F3EADCF04BB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105575" y="2382542"/>
            <a:ext cx="10893920" cy="386710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01168E3-DA04-429D-99BE-8A47823365E2}"/>
              </a:ext>
            </a:extLst>
          </p:cNvPr>
          <p:cNvSpPr/>
          <p:nvPr/>
        </p:nvSpPr>
        <p:spPr>
          <a:xfrm>
            <a:off x="1001173" y="5783226"/>
            <a:ext cx="11120654" cy="646331"/>
          </a:xfrm>
          <a:prstGeom prst="rect">
            <a:avLst/>
          </a:prstGeom>
        </p:spPr>
        <p:txBody>
          <a:bodyPr wrap="square" anchor="t">
            <a:spAutoFit/>
          </a:bodyPr>
          <a:lstStyle/>
          <a:p>
            <a:pPr marL="171450" indent="-171450">
              <a:buFont typeface="Arial" panose="020B0604020202020204" pitchFamily="34" charset="0"/>
              <a:buChar char="•"/>
            </a:pPr>
            <a:r>
              <a:rPr lang="en-US" sz="1200">
                <a:solidFill>
                  <a:srgbClr val="000000"/>
                </a:solidFill>
              </a:rPr>
              <a:t>De </a:t>
            </a:r>
            <a:r>
              <a:rPr lang="en-US" sz="1200" i="1">
                <a:solidFill>
                  <a:srgbClr val="000000"/>
                </a:solidFill>
              </a:rPr>
              <a:t>Introduction to Data Science</a:t>
            </a:r>
            <a:r>
              <a:rPr lang="en-US" sz="1200">
                <a:solidFill>
                  <a:srgbClr val="000000"/>
                </a:solidFill>
              </a:rPr>
              <a:t>: </a:t>
            </a:r>
            <a:r>
              <a:rPr lang="en-US" sz="1200" u="sng" dirty="0">
                <a:solidFill>
                  <a:srgbClr val="000000"/>
                </a:solidFill>
              </a:rPr>
              <a:t>https://docs.microsoft.com/learn/modules/intro-to-data-science-in-azure/2-data-science-process</a:t>
            </a:r>
            <a:endParaRPr lang="en-US" sz="1200" dirty="0">
              <a:solidFill>
                <a:srgbClr val="000000"/>
              </a:solidFill>
            </a:endParaRPr>
          </a:p>
          <a:p>
            <a:pPr marL="171450" indent="-171450">
              <a:buFont typeface="Arial" panose="020B0604020202020204" pitchFamily="34" charset="0"/>
              <a:buChar char="•"/>
            </a:pPr>
            <a:r>
              <a:rPr lang="en-US" sz="1200">
                <a:solidFill>
                  <a:srgbClr val="000000"/>
                </a:solidFill>
              </a:rPr>
              <a:t>Material de apoio:</a:t>
            </a:r>
            <a:br>
              <a:rPr lang="en-US" sz="1200" dirty="0">
                <a:solidFill>
                  <a:srgbClr val="000000"/>
                </a:solidFill>
              </a:rPr>
            </a:br>
            <a:r>
              <a:rPr lang="en-US" sz="1200" u="sng">
                <a:solidFill>
                  <a:srgbClr val="000000"/>
                </a:solidFill>
              </a:rPr>
              <a:t>https://docs.microsoft.com/en-us/azure/machine-learning/studio/data-science-for-beginners-the-5-questions-data-science-answers</a:t>
            </a:r>
            <a:endParaRPr lang="en-US" sz="1200" u="sng">
              <a:solidFill>
                <a:srgbClr val="000000"/>
              </a:solidFill>
              <a:cs typeface="Segoe UI Semilight"/>
            </a:endParaRPr>
          </a:p>
        </p:txBody>
      </p:sp>
    </p:spTree>
    <p:custDataLst>
      <p:tags r:id="rId1"/>
    </p:custDataLst>
    <p:extLst>
      <p:ext uri="{BB962C8B-B14F-4D97-AF65-F5344CB8AC3E}">
        <p14:creationId xmlns:p14="http://schemas.microsoft.com/office/powerpoint/2010/main" val="416532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5232" y="304278"/>
            <a:ext cx="4621535" cy="6249443"/>
          </a:xfrm>
          <a:prstGeom prst="rect">
            <a:avLst/>
          </a:prstGeom>
        </p:spPr>
      </p:pic>
      <p:sp>
        <p:nvSpPr>
          <p:cNvPr id="6" name="TextBox 5"/>
          <p:cNvSpPr txBox="1"/>
          <p:nvPr/>
        </p:nvSpPr>
        <p:spPr>
          <a:xfrm>
            <a:off x="329401" y="3294305"/>
            <a:ext cx="2611428" cy="1323439"/>
          </a:xfrm>
          <a:prstGeom prst="rect">
            <a:avLst/>
          </a:prstGeom>
          <a:noFill/>
        </p:spPr>
        <p:txBody>
          <a:bodyPr wrap="square" rtlCol="0" anchor="t">
            <a:spAutoFit/>
          </a:bodyPr>
          <a:lstStyle/>
          <a:p>
            <a:r>
              <a:rPr lang="pt-BR" sz="4000">
                <a:latin typeface="+mj-lt"/>
              </a:rPr>
              <a:t>Entrada Sensorial</a:t>
            </a:r>
            <a:endParaRPr lang="pt-BR"/>
          </a:p>
        </p:txBody>
      </p:sp>
      <p:cxnSp>
        <p:nvCxnSpPr>
          <p:cNvPr id="7" name="Straight Arrow Connector 6"/>
          <p:cNvCxnSpPr/>
          <p:nvPr/>
        </p:nvCxnSpPr>
        <p:spPr>
          <a:xfrm>
            <a:off x="2992593" y="4030943"/>
            <a:ext cx="557148"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8" name="Cloud 7"/>
          <p:cNvSpPr/>
          <p:nvPr/>
        </p:nvSpPr>
        <p:spPr>
          <a:xfrm>
            <a:off x="4860662" y="1513146"/>
            <a:ext cx="2554918" cy="1678397"/>
          </a:xfrm>
          <a:prstGeom prst="cloud">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bg1"/>
                </a:solidFill>
                <a:latin typeface="+mj-lt"/>
              </a:rPr>
              <a:t>Modelo</a:t>
            </a:r>
            <a:endParaRPr lang="pt-BR"/>
          </a:p>
        </p:txBody>
      </p:sp>
      <p:grpSp>
        <p:nvGrpSpPr>
          <p:cNvPr id="10" name="Group 9"/>
          <p:cNvGrpSpPr/>
          <p:nvPr/>
        </p:nvGrpSpPr>
        <p:grpSpPr>
          <a:xfrm>
            <a:off x="8550394" y="3556753"/>
            <a:ext cx="3458419" cy="720095"/>
            <a:chOff x="8544393" y="3528509"/>
            <a:chExt cx="3458910" cy="720197"/>
          </a:xfrm>
        </p:grpSpPr>
        <p:sp>
          <p:nvSpPr>
            <p:cNvPr id="11" name="TextBox 10"/>
            <p:cNvSpPr txBox="1"/>
            <p:nvPr/>
          </p:nvSpPr>
          <p:spPr>
            <a:xfrm>
              <a:off x="9245268" y="3528509"/>
              <a:ext cx="2758035" cy="720197"/>
            </a:xfrm>
            <a:prstGeom prst="rect">
              <a:avLst/>
            </a:prstGeom>
            <a:noFill/>
          </p:spPr>
          <p:txBody>
            <a:bodyPr wrap="square" rtlCol="0" anchor="t">
              <a:spAutoFit/>
            </a:bodyPr>
            <a:lstStyle/>
            <a:p>
              <a:r>
                <a:rPr lang="pt-BR" sz="4000">
                  <a:latin typeface="+mj-lt"/>
                </a:rPr>
                <a:t>Ação</a:t>
              </a:r>
            </a:p>
          </p:txBody>
        </p:sp>
        <p:cxnSp>
          <p:nvCxnSpPr>
            <p:cNvPr id="12" name="Straight Arrow Connector 11"/>
            <p:cNvCxnSpPr/>
            <p:nvPr/>
          </p:nvCxnSpPr>
          <p:spPr>
            <a:xfrm>
              <a:off x="8544393" y="3882452"/>
              <a:ext cx="557227" cy="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9153807" y="5160444"/>
            <a:ext cx="1887700" cy="891059"/>
            <a:chOff x="9299006" y="3318032"/>
            <a:chExt cx="1887967" cy="891186"/>
          </a:xfrm>
        </p:grpSpPr>
        <p:sp>
          <p:nvSpPr>
            <p:cNvPr id="14" name="Oval 13"/>
            <p:cNvSpPr/>
            <p:nvPr/>
          </p:nvSpPr>
          <p:spPr>
            <a:xfrm>
              <a:off x="10092383" y="3908004"/>
              <a:ext cx="301214" cy="301214"/>
            </a:xfrm>
            <a:prstGeom prst="ellipse">
              <a:avLst/>
            </a:prstGeom>
            <a:solidFill>
              <a:srgbClr val="7030A0"/>
            </a:solid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bg1"/>
                </a:solidFill>
              </a:endParaRPr>
            </a:p>
          </p:txBody>
        </p:sp>
        <p:sp>
          <p:nvSpPr>
            <p:cNvPr id="15" name="TextBox 14"/>
            <p:cNvSpPr txBox="1"/>
            <p:nvPr/>
          </p:nvSpPr>
          <p:spPr>
            <a:xfrm>
              <a:off x="9299006" y="3318032"/>
              <a:ext cx="1887967" cy="569468"/>
            </a:xfrm>
            <a:prstGeom prst="rect">
              <a:avLst/>
            </a:prstGeom>
            <a:noFill/>
            <a:ln>
              <a:noFill/>
            </a:ln>
          </p:spPr>
          <p:txBody>
            <a:bodyPr wrap="square" rtlCol="0" anchor="t">
              <a:spAutoFit/>
            </a:bodyPr>
            <a:lstStyle/>
            <a:p>
              <a:pPr algn="ctr"/>
              <a:r>
                <a:rPr lang="pt-BR" sz="1550">
                  <a:latin typeface="+mj-lt"/>
                </a:rPr>
                <a:t>REDE</a:t>
              </a:r>
              <a:br>
                <a:rPr lang="pt-BR" sz="1550" dirty="0">
                  <a:latin typeface="+mj-lt"/>
                </a:rPr>
              </a:br>
              <a:r>
                <a:rPr lang="pt-BR" sz="1550">
                  <a:latin typeface="Segoe UI Light"/>
                  <a:cs typeface="Segoe UI Light"/>
                </a:rPr>
                <a:t>NEURAL</a:t>
              </a:r>
              <a:endParaRPr lang="pt-BR"/>
            </a:p>
          </p:txBody>
        </p:sp>
      </p:grpSp>
    </p:spTree>
    <p:extLst>
      <p:ext uri="{BB962C8B-B14F-4D97-AF65-F5344CB8AC3E}">
        <p14:creationId xmlns:p14="http://schemas.microsoft.com/office/powerpoint/2010/main" val="4033777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p:tgtEl>
                                          <p:spTgt spid="13"/>
                                        </p:tgtEl>
                                        <p:attrNameLst>
                                          <p:attrName>ppt_y</p:attrName>
                                        </p:attrNameLst>
                                      </p:cBhvr>
                                      <p:tavLst>
                                        <p:tav tm="0">
                                          <p:val>
                                            <p:strVal val="#ppt_y+#ppt_h*1.125000"/>
                                          </p:val>
                                        </p:tav>
                                        <p:tav tm="100000">
                                          <p:val>
                                            <p:strVal val="#ppt_y"/>
                                          </p:val>
                                        </p:tav>
                                      </p:tavLst>
                                    </p:anim>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xit" presetSubtype="4" fill="hold" nodeType="clickEffect">
                                  <p:stCondLst>
                                    <p:cond delay="0"/>
                                  </p:stCondLst>
                                  <p:childTnLst>
                                    <p:anim calcmode="lin" valueType="num">
                                      <p:cBhvr additive="base">
                                        <p:cTn id="21" dur="500"/>
                                        <p:tgtEl>
                                          <p:spTgt spid="13"/>
                                        </p:tgtEl>
                                        <p:attrNameLst>
                                          <p:attrName>ppt_y</p:attrName>
                                        </p:attrNameLst>
                                      </p:cBhvr>
                                      <p:tavLst>
                                        <p:tav tm="0">
                                          <p:val>
                                            <p:strVal val="#ppt_y"/>
                                          </p:val>
                                        </p:tav>
                                        <p:tav tm="100000">
                                          <p:val>
                                            <p:strVal val="#ppt_y+#ppt_h*1.125000"/>
                                          </p:val>
                                        </p:tav>
                                      </p:tavLst>
                                    </p:anim>
                                    <p:animEffect transition="out" filter="wipe(down)">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EMEID" val="1"/>
</p:tagLst>
</file>

<file path=ppt/tags/tag10.xml><?xml version="1.0" encoding="utf-8"?>
<p:tagLst xmlns:a="http://schemas.openxmlformats.org/drawingml/2006/main" xmlns:r="http://schemas.openxmlformats.org/officeDocument/2006/relationships" xmlns:p="http://schemas.openxmlformats.org/presentationml/2006/main">
  <p:tag name="THEMEID" val="10"/>
</p:tagLst>
</file>

<file path=ppt/tags/tag11.xml><?xml version="1.0" encoding="utf-8"?>
<p:tagLst xmlns:a="http://schemas.openxmlformats.org/drawingml/2006/main" xmlns:r="http://schemas.openxmlformats.org/officeDocument/2006/relationships" xmlns:p="http://schemas.openxmlformats.org/presentationml/2006/main">
  <p:tag name="THEMEID" val="11"/>
</p:tagLst>
</file>

<file path=ppt/tags/tag12.xml><?xml version="1.0" encoding="utf-8"?>
<p:tagLst xmlns:a="http://schemas.openxmlformats.org/drawingml/2006/main" xmlns:r="http://schemas.openxmlformats.org/officeDocument/2006/relationships" xmlns:p="http://schemas.openxmlformats.org/presentationml/2006/main">
  <p:tag name="THEMEID" val="12"/>
</p:tagLst>
</file>

<file path=ppt/tags/tag13.xml><?xml version="1.0" encoding="utf-8"?>
<p:tagLst xmlns:a="http://schemas.openxmlformats.org/drawingml/2006/main" xmlns:r="http://schemas.openxmlformats.org/officeDocument/2006/relationships" xmlns:p="http://schemas.openxmlformats.org/presentationml/2006/main">
  <p:tag name="THEMEIDCC" val="1"/>
</p:tagLst>
</file>

<file path=ppt/tags/tag14.xml><?xml version="1.0" encoding="utf-8"?>
<p:tagLst xmlns:a="http://schemas.openxmlformats.org/drawingml/2006/main" xmlns:r="http://schemas.openxmlformats.org/officeDocument/2006/relationships" xmlns:p="http://schemas.openxmlformats.org/presentationml/2006/main">
  <p:tag name="THEMEIDCC" val="2"/>
</p:tagLst>
</file>

<file path=ppt/tags/tag15.xml><?xml version="1.0" encoding="utf-8"?>
<p:tagLst xmlns:a="http://schemas.openxmlformats.org/drawingml/2006/main" xmlns:r="http://schemas.openxmlformats.org/officeDocument/2006/relationships" xmlns:p="http://schemas.openxmlformats.org/presentationml/2006/main">
  <p:tag name="THEMEIDCC" val="3"/>
</p:tagLst>
</file>

<file path=ppt/tags/tag16.xml><?xml version="1.0" encoding="utf-8"?>
<p:tagLst xmlns:a="http://schemas.openxmlformats.org/drawingml/2006/main" xmlns:r="http://schemas.openxmlformats.org/officeDocument/2006/relationships" xmlns:p="http://schemas.openxmlformats.org/presentationml/2006/main">
  <p:tag name="THEMEIDCC" val="4"/>
</p:tagLst>
</file>

<file path=ppt/tags/tag17.xml><?xml version="1.0" encoding="utf-8"?>
<p:tagLst xmlns:a="http://schemas.openxmlformats.org/drawingml/2006/main" xmlns:r="http://schemas.openxmlformats.org/officeDocument/2006/relationships" xmlns:p="http://schemas.openxmlformats.org/presentationml/2006/main">
  <p:tag name="THEMEIDCC" val="5"/>
</p:tagLst>
</file>

<file path=ppt/tags/tag18.xml><?xml version="1.0" encoding="utf-8"?>
<p:tagLst xmlns:a="http://schemas.openxmlformats.org/drawingml/2006/main" xmlns:r="http://schemas.openxmlformats.org/officeDocument/2006/relationships" xmlns:p="http://schemas.openxmlformats.org/presentationml/2006/main">
  <p:tag name="THEMEIDCC" val="6"/>
</p:tagLst>
</file>

<file path=ppt/tags/tag19.xml><?xml version="1.0" encoding="utf-8"?>
<p:tagLst xmlns:a="http://schemas.openxmlformats.org/drawingml/2006/main" xmlns:r="http://schemas.openxmlformats.org/officeDocument/2006/relationships" xmlns:p="http://schemas.openxmlformats.org/presentationml/2006/main">
  <p:tag name="THEMEIDCC" val="7"/>
</p:tagLst>
</file>

<file path=ppt/tags/tag2.xml><?xml version="1.0" encoding="utf-8"?>
<p:tagLst xmlns:a="http://schemas.openxmlformats.org/drawingml/2006/main" xmlns:r="http://schemas.openxmlformats.org/officeDocument/2006/relationships" xmlns:p="http://schemas.openxmlformats.org/presentationml/2006/main">
  <p:tag name="THEMEID" val="2"/>
</p:tagLst>
</file>

<file path=ppt/tags/tag20.xml><?xml version="1.0" encoding="utf-8"?>
<p:tagLst xmlns:a="http://schemas.openxmlformats.org/drawingml/2006/main" xmlns:r="http://schemas.openxmlformats.org/officeDocument/2006/relationships" xmlns:p="http://schemas.openxmlformats.org/presentationml/2006/main">
  <p:tag name="THEMEIDCC" val="8"/>
</p:tagLst>
</file>

<file path=ppt/tags/tag21.xml><?xml version="1.0" encoding="utf-8"?>
<p:tagLst xmlns:a="http://schemas.openxmlformats.org/drawingml/2006/main" xmlns:r="http://schemas.openxmlformats.org/officeDocument/2006/relationships" xmlns:p="http://schemas.openxmlformats.org/presentationml/2006/main">
  <p:tag name="THEMEIDCC" val="9"/>
</p:tagLst>
</file>

<file path=ppt/tags/tag22.xml><?xml version="1.0" encoding="utf-8"?>
<p:tagLst xmlns:a="http://schemas.openxmlformats.org/drawingml/2006/main" xmlns:r="http://schemas.openxmlformats.org/officeDocument/2006/relationships" xmlns:p="http://schemas.openxmlformats.org/presentationml/2006/main">
  <p:tag name="THEMEIDCC" val="10"/>
</p:tagLst>
</file>

<file path=ppt/tags/tag23.xml><?xml version="1.0" encoding="utf-8"?>
<p:tagLst xmlns:a="http://schemas.openxmlformats.org/drawingml/2006/main" xmlns:r="http://schemas.openxmlformats.org/officeDocument/2006/relationships" xmlns:p="http://schemas.openxmlformats.org/presentationml/2006/main">
  <p:tag name="THEMEIDCC" val="11"/>
</p:tagLst>
</file>

<file path=ppt/tags/tag24.xml><?xml version="1.0" encoding="utf-8"?>
<p:tagLst xmlns:a="http://schemas.openxmlformats.org/drawingml/2006/main" xmlns:r="http://schemas.openxmlformats.org/officeDocument/2006/relationships" xmlns:p="http://schemas.openxmlformats.org/presentationml/2006/main">
  <p:tag name="THEMEIDCC" val="12"/>
</p:tagLst>
</file>

<file path=ppt/tags/tag25.xml><?xml version="1.0" encoding="utf-8"?>
<p:tagLst xmlns:a="http://schemas.openxmlformats.org/drawingml/2006/main" xmlns:r="http://schemas.openxmlformats.org/officeDocument/2006/relationships" xmlns:p="http://schemas.openxmlformats.org/presentationml/2006/main">
  <p:tag name="THEMEIDCC" val="1"/>
</p:tagLst>
</file>

<file path=ppt/tags/tag26.xml><?xml version="1.0" encoding="utf-8"?>
<p:tagLst xmlns:a="http://schemas.openxmlformats.org/drawingml/2006/main" xmlns:r="http://schemas.openxmlformats.org/officeDocument/2006/relationships" xmlns:p="http://schemas.openxmlformats.org/presentationml/2006/main">
  <p:tag name="THEMEIDCC" val="2"/>
</p:tagLst>
</file>

<file path=ppt/tags/tag27.xml><?xml version="1.0" encoding="utf-8"?>
<p:tagLst xmlns:a="http://schemas.openxmlformats.org/drawingml/2006/main" xmlns:r="http://schemas.openxmlformats.org/officeDocument/2006/relationships" xmlns:p="http://schemas.openxmlformats.org/presentationml/2006/main">
  <p:tag name="THEMEIDCC" val="3"/>
</p:tagLst>
</file>

<file path=ppt/tags/tag28.xml><?xml version="1.0" encoding="utf-8"?>
<p:tagLst xmlns:a="http://schemas.openxmlformats.org/drawingml/2006/main" xmlns:r="http://schemas.openxmlformats.org/officeDocument/2006/relationships" xmlns:p="http://schemas.openxmlformats.org/presentationml/2006/main">
  <p:tag name="THEMEIDCC" val="4"/>
</p:tagLst>
</file>

<file path=ppt/tags/tag29.xml><?xml version="1.0" encoding="utf-8"?>
<p:tagLst xmlns:a="http://schemas.openxmlformats.org/drawingml/2006/main" xmlns:r="http://schemas.openxmlformats.org/officeDocument/2006/relationships" xmlns:p="http://schemas.openxmlformats.org/presentationml/2006/main">
  <p:tag name="THEMEIDCC" val="5"/>
</p:tagLst>
</file>

<file path=ppt/tags/tag3.xml><?xml version="1.0" encoding="utf-8"?>
<p:tagLst xmlns:a="http://schemas.openxmlformats.org/drawingml/2006/main" xmlns:r="http://schemas.openxmlformats.org/officeDocument/2006/relationships" xmlns:p="http://schemas.openxmlformats.org/presentationml/2006/main">
  <p:tag name="THEMEID" val="3"/>
</p:tagLst>
</file>

<file path=ppt/tags/tag30.xml><?xml version="1.0" encoding="utf-8"?>
<p:tagLst xmlns:a="http://schemas.openxmlformats.org/drawingml/2006/main" xmlns:r="http://schemas.openxmlformats.org/officeDocument/2006/relationships" xmlns:p="http://schemas.openxmlformats.org/presentationml/2006/main">
  <p:tag name="THEMEIDCC" val="6"/>
</p:tagLst>
</file>

<file path=ppt/tags/tag31.xml><?xml version="1.0" encoding="utf-8"?>
<p:tagLst xmlns:a="http://schemas.openxmlformats.org/drawingml/2006/main" xmlns:r="http://schemas.openxmlformats.org/officeDocument/2006/relationships" xmlns:p="http://schemas.openxmlformats.org/presentationml/2006/main">
  <p:tag name="THEMEIDCC" val="8"/>
</p:tagLst>
</file>

<file path=ppt/tags/tag32.xml><?xml version="1.0" encoding="utf-8"?>
<p:tagLst xmlns:a="http://schemas.openxmlformats.org/drawingml/2006/main" xmlns:r="http://schemas.openxmlformats.org/officeDocument/2006/relationships" xmlns:p="http://schemas.openxmlformats.org/presentationml/2006/main">
  <p:tag name="THEMEIDCC" val="9"/>
</p:tagLst>
</file>

<file path=ppt/tags/tag33.xml><?xml version="1.0" encoding="utf-8"?>
<p:tagLst xmlns:a="http://schemas.openxmlformats.org/drawingml/2006/main" xmlns:r="http://schemas.openxmlformats.org/officeDocument/2006/relationships" xmlns:p="http://schemas.openxmlformats.org/presentationml/2006/main">
  <p:tag name="THEMEIDCC" val="10"/>
</p:tagLst>
</file>

<file path=ppt/tags/tag34.xml><?xml version="1.0" encoding="utf-8"?>
<p:tagLst xmlns:a="http://schemas.openxmlformats.org/drawingml/2006/main" xmlns:r="http://schemas.openxmlformats.org/officeDocument/2006/relationships" xmlns:p="http://schemas.openxmlformats.org/presentationml/2006/main">
  <p:tag name="THEMEIDCC" val="11"/>
</p:tagLst>
</file>

<file path=ppt/tags/tag35.xml><?xml version="1.0" encoding="utf-8"?>
<p:tagLst xmlns:a="http://schemas.openxmlformats.org/drawingml/2006/main" xmlns:r="http://schemas.openxmlformats.org/officeDocument/2006/relationships" xmlns:p="http://schemas.openxmlformats.org/presentationml/2006/main">
  <p:tag name="THEMEIDCC" val="11"/>
</p:tagLst>
</file>

<file path=ppt/tags/tag36.xml><?xml version="1.0" encoding="utf-8"?>
<p:tagLst xmlns:a="http://schemas.openxmlformats.org/drawingml/2006/main" xmlns:r="http://schemas.openxmlformats.org/officeDocument/2006/relationships" xmlns:p="http://schemas.openxmlformats.org/presentationml/2006/main">
  <p:tag name="THEMEIDCC" val="12"/>
</p:tagLst>
</file>

<file path=ppt/tags/tag37.xml><?xml version="1.0" encoding="utf-8"?>
<p:tagLst xmlns:a="http://schemas.openxmlformats.org/drawingml/2006/main" xmlns:r="http://schemas.openxmlformats.org/officeDocument/2006/relationships" xmlns:p="http://schemas.openxmlformats.org/presentationml/2006/main">
  <p:tag name="THEMEIDCC" val="10"/>
</p:tagLst>
</file>

<file path=ppt/tags/tag38.xml><?xml version="1.0" encoding="utf-8"?>
<p:tagLst xmlns:a="http://schemas.openxmlformats.org/drawingml/2006/main" xmlns:r="http://schemas.openxmlformats.org/officeDocument/2006/relationships" xmlns:p="http://schemas.openxmlformats.org/presentationml/2006/main">
  <p:tag name="THEMEIDCC" val="11"/>
</p:tagLst>
</file>

<file path=ppt/tags/tag39.xml><?xml version="1.0" encoding="utf-8"?>
<p:tagLst xmlns:a="http://schemas.openxmlformats.org/drawingml/2006/main" xmlns:r="http://schemas.openxmlformats.org/officeDocument/2006/relationships" xmlns:p="http://schemas.openxmlformats.org/presentationml/2006/main">
  <p:tag name="THEMEIDCC" val="11"/>
</p:tagLst>
</file>

<file path=ppt/tags/tag4.xml><?xml version="1.0" encoding="utf-8"?>
<p:tagLst xmlns:a="http://schemas.openxmlformats.org/drawingml/2006/main" xmlns:r="http://schemas.openxmlformats.org/officeDocument/2006/relationships" xmlns:p="http://schemas.openxmlformats.org/presentationml/2006/main">
  <p:tag name="THEMEID" val="4"/>
</p:tagLst>
</file>

<file path=ppt/tags/tag40.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41.xml><?xml version="1.0" encoding="utf-8"?>
<p:tagLst xmlns:a="http://schemas.openxmlformats.org/drawingml/2006/main" xmlns:r="http://schemas.openxmlformats.org/officeDocument/2006/relationships" xmlns:p="http://schemas.openxmlformats.org/presentationml/2006/main">
  <p:tag name="__MICROSOFT_TRANSLATOR_CLM_SLIDEINFO" val="{&quot;Guid&quot;:&quot;3b3956d7-611c-4aec-b229-55dbe758ad58&quot;,&quot;TimeStamp&quot;:&quot;2018-09-10T09:51:37.2812135-07:00&quot;}"/>
</p:tagLst>
</file>

<file path=ppt/tags/tag5.xml><?xml version="1.0" encoding="utf-8"?>
<p:tagLst xmlns:a="http://schemas.openxmlformats.org/drawingml/2006/main" xmlns:r="http://schemas.openxmlformats.org/officeDocument/2006/relationships" xmlns:p="http://schemas.openxmlformats.org/presentationml/2006/main">
  <p:tag name="THEMEID" val="5"/>
</p:tagLst>
</file>

<file path=ppt/tags/tag6.xml><?xml version="1.0" encoding="utf-8"?>
<p:tagLst xmlns:a="http://schemas.openxmlformats.org/drawingml/2006/main" xmlns:r="http://schemas.openxmlformats.org/officeDocument/2006/relationships" xmlns:p="http://schemas.openxmlformats.org/presentationml/2006/main">
  <p:tag name="THEMEID" val="6"/>
</p:tagLst>
</file>

<file path=ppt/tags/tag7.xml><?xml version="1.0" encoding="utf-8"?>
<p:tagLst xmlns:a="http://schemas.openxmlformats.org/drawingml/2006/main" xmlns:r="http://schemas.openxmlformats.org/officeDocument/2006/relationships" xmlns:p="http://schemas.openxmlformats.org/presentationml/2006/main">
  <p:tag name="THEMEID" val="7"/>
</p:tagLst>
</file>

<file path=ppt/tags/tag8.xml><?xml version="1.0" encoding="utf-8"?>
<p:tagLst xmlns:a="http://schemas.openxmlformats.org/drawingml/2006/main" xmlns:r="http://schemas.openxmlformats.org/officeDocument/2006/relationships" xmlns:p="http://schemas.openxmlformats.org/presentationml/2006/main">
  <p:tag name="THEMEID" val="8"/>
</p:tagLst>
</file>

<file path=ppt/tags/tag9.xml><?xml version="1.0" encoding="utf-8"?>
<p:tagLst xmlns:a="http://schemas.openxmlformats.org/drawingml/2006/main" xmlns:r="http://schemas.openxmlformats.org/officeDocument/2006/relationships" xmlns:p="http://schemas.openxmlformats.org/presentationml/2006/main">
  <p:tag name="THEMEID" val="9"/>
</p:tagLst>
</file>

<file path=ppt/theme/theme1.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Reactor_2020_SlideDeck" id="{7349F52A-D967-49D5-B18B-9548A03C32FE}" vid="{FC29E69B-E984-4E62-99FE-7FFCF8420F87}"/>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eactor_2020_SlideDeck" id="{7349F52A-D967-49D5-B18B-9548A03C32FE}" vid="{677EFD96-29D4-4DC8-8C8D-E7BA74BC5B99}"/>
    </a:ext>
  </a:extLst>
</a:theme>
</file>

<file path=ppt/theme/theme3.xml><?xml version="1.0" encoding="utf-8"?>
<a:theme xmlns:a="http://schemas.openxmlformats.org/drawingml/2006/main" name="1_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Control xmlns="http://schemas.microsoft.com/VisualStudio/2011/storyboarding/control">
  <Id Name="369f9055-6b6c-48b9-9320-5df2d46c430a" Revision="1" Stencil="7276b9ef-3953-4dce-a89b-ed85f20b8b93" StencilVersion="1.0"/>
</Control>
</file>

<file path=customXml/item12.xml><?xml version="1.0" encoding="utf-8"?>
<?mso-contentType ?>
<FormTemplates xmlns="http://schemas.microsoft.com/sharepoint/v3/contenttype/forms">
  <Display>DocumentLibraryForm</Display>
  <Edit>DocumentLibraryForm</Edit>
  <New>DocumentLibraryForm</New>
</FormTemplates>
</file>

<file path=customXml/item13.xml><?xml version="1.0" encoding="utf-8"?>
<Control xmlns="http://schemas.microsoft.com/VisualStudio/2011/storyboarding/control">
  <Id Name="fb22c541-ded0-47fa-8877-83a4c2d16227" Revision="1" Stencil="7276b9ef-3953-4dce-a89b-ed85f20b8b93" StencilVersion="1.0"/>
</Control>
</file>

<file path=customXml/item14.xml><?xml version="1.0" encoding="utf-8"?>
<Control xmlns="http://schemas.microsoft.com/VisualStudio/2011/storyboarding/control">
  <Id Name="a53d73d2-368b-429e-b817-1324eec1382c" Revision="1" Stencil="7276b9ef-3953-4dce-a89b-ed85f20b8b93" StencilVersion="1.0"/>
</Control>
</file>

<file path=customXml/item15.xml><?xml version="1.0" encoding="utf-8"?>
<Control xmlns="http://schemas.microsoft.com/VisualStudio/2011/storyboarding/control">
  <Id Name="369f9055-6b6c-48b9-9320-5df2d46c430a" Revision="1" Stencil="7276b9ef-3953-4dce-a89b-ed85f20b8b93" StencilVersion="1.0"/>
</Control>
</file>

<file path=customXml/item16.xml><?xml version="1.0" encoding="utf-8"?>
<Control xmlns="http://schemas.microsoft.com/VisualStudio/2011/storyboarding/control">
  <Id Name="a53d73d2-368b-429e-b817-1324eec1382c" Revision="1" Stencil="7276b9ef-3953-4dce-a89b-ed85f20b8b93" StencilVersion="1.0"/>
</Control>
</file>

<file path=customXml/item17.xml><?xml version="1.0" encoding="utf-8"?>
<Control xmlns="http://schemas.microsoft.com/VisualStudio/2011/storyboarding/control">
  <Id Name="369f9055-6b6c-48b9-9320-5df2d46c430a" Revision="1" Stencil="7276b9ef-3953-4dce-a89b-ed85f20b8b93" StencilVersion="1.0"/>
</Control>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t:contentTypeSchema xmlns:ct="http://schemas.microsoft.com/office/2006/metadata/contentType" xmlns:ma="http://schemas.microsoft.com/office/2006/metadata/properties/metaAttributes" ct:_="" ma:_="" ma:contentTypeName="Document" ma:contentTypeID="0x010100C306F59E3C1E3E4BAA48EAE22399DB55" ma:contentTypeVersion="12" ma:contentTypeDescription="Create a new document." ma:contentTypeScope="" ma:versionID="2767e52ddb6d13f9df0d5bc113c4c3c8">
  <xsd:schema xmlns:xsd="http://www.w3.org/2001/XMLSchema" xmlns:xs="http://www.w3.org/2001/XMLSchema" xmlns:p="http://schemas.microsoft.com/office/2006/metadata/properties" xmlns:ns2="e4e70d0c-1ccd-4c5d-b6ee-9f2f639d736b" xmlns:ns3="496f9030-4ae6-4d87-853b-6ca1f4d6f3cc" targetNamespace="http://schemas.microsoft.com/office/2006/metadata/properties" ma:root="true" ma:fieldsID="3cc0654d2748349aedbbc688ccd0fe85" ns2:_="" ns3:_="">
    <xsd:import namespace="e4e70d0c-1ccd-4c5d-b6ee-9f2f639d736b"/>
    <xsd:import namespace="496f9030-4ae6-4d87-853b-6ca1f4d6f3cc"/>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Location"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e70d0c-1ccd-4c5d-b6ee-9f2f639d736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Location" ma:index="12" nillable="true" ma:displayName="Location" ma:internalName="MediaServiceLocatio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96f9030-4ae6-4d87-853b-6ca1f4d6f3cc"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21.xml><?xml version="1.0" encoding="utf-8"?>
<Control xmlns="http://schemas.microsoft.com/VisualStudio/2011/storyboarding/control">
  <Id Name="a2191c86-fc50-4add-948c-129f6b5a88d8" Revision="1" Stencil="7276b9ef-3953-4dce-a89b-ed85f20b8b93" StencilVersion="1.0"/>
</Control>
</file>

<file path=customXml/item22.xml><?xml version="1.0" encoding="utf-8"?>
<Control xmlns="http://schemas.microsoft.com/VisualStudio/2011/storyboarding/control">
  <Id Name="d69996e1-3d61-4686-9b63-f1b855c596ab" Revision="1" Stencil="7276b9ef-3953-4dce-a89b-ed85f20b8b93" StencilVersion="1.0"/>
</Control>
</file>

<file path=customXml/item23.xml><?xml version="1.0" encoding="utf-8"?>
<Control xmlns="http://schemas.microsoft.com/VisualStudio/2011/storyboarding/control">
  <Id Name="fb22c541-ded0-47fa-8877-83a4c2d16227" Revision="1" Stencil="7276b9ef-3953-4dce-a89b-ed85f20b8b93" StencilVersion="1.0"/>
</Control>
</file>

<file path=customXml/item24.xml><?xml version="1.0" encoding="utf-8"?>
<Control xmlns="http://schemas.microsoft.com/VisualStudio/2011/storyboarding/control">
  <Id Name="a2191c86-fc50-4add-948c-129f6b5a88d8" Revision="1" Stencil="7276b9ef-3953-4dce-a89b-ed85f20b8b93" StencilVersion="1.0"/>
</Control>
</file>

<file path=customXml/item25.xml><?xml version="1.0" encoding="utf-8"?>
<Control xmlns="http://schemas.microsoft.com/VisualStudio/2011/storyboarding/control">
  <Id Name="a2191c86-fc50-4add-948c-129f6b5a88d8" Revision="1" Stencil="7276b9ef-3953-4dce-a89b-ed85f20b8b93" StencilVersion="1.0"/>
</Control>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d69996e1-3d61-4686-9b63-f1b855c596ab"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a2191c86-fc50-4add-948c-129f6b5a88d8" Revision="1" Stencil="7276b9ef-3953-4dce-a89b-ed85f20b8b93" StencilVersion="1.0"/>
</Control>
</file>

<file path=customXml/itemProps1.xml><?xml version="1.0" encoding="utf-8"?>
<ds:datastoreItem xmlns:ds="http://schemas.openxmlformats.org/officeDocument/2006/customXml" ds:itemID="{19C854C9-7369-48D9-9C2B-68CAF84DD862}">
  <ds:schemaRefs>
    <ds:schemaRef ds:uri="http://schemas.microsoft.com/office/2006/metadata/properties"/>
    <ds:schemaRef ds:uri="http://www.w3.org/2000/xmlns/"/>
  </ds:schemaRefs>
</ds:datastoreItem>
</file>

<file path=customXml/itemProps10.xml><?xml version="1.0" encoding="utf-8"?>
<ds:datastoreItem xmlns:ds="http://schemas.openxmlformats.org/officeDocument/2006/customXml" ds:itemID="{9078B204-D24E-49D3-8588-21D80126AE40}">
  <ds:schemaRefs>
    <ds:schemaRef ds:uri="http://schemas.microsoft.com/VisualStudio/2011/storyboarding/control"/>
  </ds:schemaRefs>
</ds:datastoreItem>
</file>

<file path=customXml/itemProps11.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2.xml><?xml version="1.0" encoding="utf-8"?>
<ds:datastoreItem xmlns:ds="http://schemas.openxmlformats.org/officeDocument/2006/customXml" ds:itemID="{9CE087DC-C6C1-47B1-B529-647AC8C0DA6B}">
  <ds:schemaRefs>
    <ds:schemaRef ds:uri="http://schemas.microsoft.com/sharepoint/v3/contenttype/forms"/>
  </ds:schemaRefs>
</ds:datastoreItem>
</file>

<file path=customXml/itemProps13.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4.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15.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6.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7.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18.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9.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xml><?xml version="1.0" encoding="utf-8"?>
<ds:datastoreItem xmlns:ds="http://schemas.openxmlformats.org/officeDocument/2006/customXml" ds:itemID="{3A192B88-FBBE-46FB-8CA2-D25C4A7D928C}">
  <ds:schemaRefs>
    <ds:schemaRef ds:uri="http://schemas.microsoft.com/office/2006/metadata/contentType"/>
    <ds:schemaRef ds:uri="http://schemas.microsoft.com/office/2006/metadata/properties/metaAttributes"/>
    <ds:schemaRef ds:uri="http://www.w3.org/2000/xmlns/"/>
    <ds:schemaRef ds:uri="http://www.w3.org/2001/XMLSchema"/>
    <ds:schemaRef ds:uri="e4e70d0c-1ccd-4c5d-b6ee-9f2f639d736b"/>
    <ds:schemaRef ds:uri="496f9030-4ae6-4d87-853b-6ca1f4d6f3cc"/>
  </ds:schemaRefs>
</ds:datastoreItem>
</file>

<file path=customXml/itemProps20.xml><?xml version="1.0" encoding="utf-8"?>
<ds:datastoreItem xmlns:ds="http://schemas.openxmlformats.org/officeDocument/2006/customXml" ds:itemID="{2096C037-8705-43AE-A1B4-D1385B528FB5}">
  <ds:schemaRefs>
    <ds:schemaRef ds:uri="http://schemas.microsoft.com/office/2006/metadata/properties"/>
    <ds:schemaRef ds:uri="http://www.w3.org/2000/xmlns/"/>
    <ds:schemaRef ds:uri="83cd2334-221a-48c3-9034-bfd1542dfe28"/>
  </ds:schemaRefs>
</ds:datastoreItem>
</file>

<file path=customXml/itemProps21.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2.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23.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4.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25.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3.xml><?xml version="1.0" encoding="utf-8"?>
<ds:datastoreItem xmlns:ds="http://schemas.openxmlformats.org/officeDocument/2006/customXml" ds:itemID="{FEFD4F1F-7AE5-4D2E-AB98-4670DCB09AEA}">
  <ds:schemaRefs>
    <ds:schemaRef ds:uri="http://schemas.microsoft.com/sharepoint/v3/contenttype/forms"/>
  </ds:schemaRefs>
</ds:datastoreItem>
</file>

<file path=customXml/itemProps4.xml><?xml version="1.0" encoding="utf-8"?>
<ds:datastoreItem xmlns:ds="http://schemas.openxmlformats.org/officeDocument/2006/customXml" ds:itemID="{9C7CB1AB-E936-4ECE-AE31-303E3FF3D87B}">
  <ds:schemaRefs>
    <ds:schemaRef ds:uri="http://schemas.microsoft.com/sharepoint/v3/contenttype/forms"/>
  </ds:schemaRefs>
</ds:datastoreItem>
</file>

<file path=customXml/itemProps5.xml><?xml version="1.0" encoding="utf-8"?>
<ds:datastoreItem xmlns:ds="http://schemas.openxmlformats.org/officeDocument/2006/customXml" ds:itemID="{68385D33-99B4-4B3C-B9A6-93339B7B1A8E}">
  <ds:schemaRefs>
    <ds:schemaRef ds:uri="http://schemas.microsoft.com/office/2006/metadata/properties"/>
    <ds:schemaRef ds:uri="http://www.w3.org/2000/xmlns/"/>
    <ds:schemaRef ds:uri="83cd2334-221a-48c3-9034-bfd1542dfe28"/>
  </ds:schemaRefs>
</ds:datastoreItem>
</file>

<file path=customXml/itemProps6.xml><?xml version="1.0" encoding="utf-8"?>
<ds:datastoreItem xmlns:ds="http://schemas.openxmlformats.org/officeDocument/2006/customXml" ds:itemID="{22B19924-F4E0-424B-8B9C-D00324498899}">
  <ds:schemaRefs>
    <ds:schemaRef ds:uri="http://schemas.microsoft.com/VisualStudio/2011/storyboarding/control"/>
  </ds:schemaRefs>
</ds:datastoreItem>
</file>

<file path=customXml/itemProps7.xml><?xml version="1.0" encoding="utf-8"?>
<ds:datastoreItem xmlns:ds="http://schemas.openxmlformats.org/officeDocument/2006/customXml" ds:itemID="{04D648FA-1019-4BE1-90EF-3C2B65D84B1D}">
  <ds:schemaRefs>
    <ds:schemaRef ds:uri="http://schemas.microsoft.com/VisualStudio/2011/storyboarding/control"/>
  </ds:schemaRefs>
</ds:datastoreItem>
</file>

<file path=customXml/itemProps8.xml><?xml version="1.0" encoding="utf-8"?>
<ds:datastoreItem xmlns:ds="http://schemas.openxmlformats.org/officeDocument/2006/customXml" ds:itemID="{742CFDD0-9549-412A-8AF3-791FFC491193}">
  <ds:schemaRefs>
    <ds:schemaRef ds:uri="http://schemas.microsoft.com/VisualStudio/2011/storyboarding/control"/>
  </ds:schemaRefs>
</ds:datastoreItem>
</file>

<file path=customXml/itemProps9.xml><?xml version="1.0" encoding="utf-8"?>
<ds:datastoreItem xmlns:ds="http://schemas.openxmlformats.org/officeDocument/2006/customXml" ds:itemID="{23EBDF22-8BA3-46DC-8B36-1E857EEFE87D}">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Reactor_2020_SlideDeck</Template>
  <TotalTime>1483</TotalTime>
  <Words>8154</Words>
  <Application>Microsoft Office PowerPoint</Application>
  <PresentationFormat>Widescreen</PresentationFormat>
  <Paragraphs>511</Paragraphs>
  <Slides>56</Slides>
  <Notes>51</Notes>
  <HiddenSlides>1</HiddenSlides>
  <MMClips>0</MMClips>
  <ScaleCrop>false</ScaleCrop>
  <HeadingPairs>
    <vt:vector size="4" baseType="variant">
      <vt:variant>
        <vt:lpstr>Theme</vt:lpstr>
      </vt:variant>
      <vt:variant>
        <vt:i4>3</vt:i4>
      </vt:variant>
      <vt:variant>
        <vt:lpstr>Slide Titles</vt:lpstr>
      </vt:variant>
      <vt:variant>
        <vt:i4>56</vt:i4>
      </vt:variant>
    </vt:vector>
  </HeadingPairs>
  <TitlesOfParts>
    <vt:vector size="59" baseType="lpstr">
      <vt:lpstr>WHITE TEMPLATE</vt:lpstr>
      <vt:lpstr>Custom Design</vt:lpstr>
      <vt:lpstr>1_WHITE TEMPLATE</vt:lpstr>
      <vt:lpstr>Boa Tarde!!!  </vt:lpstr>
      <vt:lpstr>Regressão e Outros Modelos Simples  </vt:lpstr>
      <vt:lpstr>Flavio Figueiredo</vt:lpstr>
      <vt:lpstr>PowerPoint Presentation</vt:lpstr>
      <vt:lpstr>Nossa Agenda de Hoje</vt:lpstr>
      <vt:lpstr>PowerPoint Presentation</vt:lpstr>
      <vt:lpstr>O que é Ciência de Dados?</vt:lpstr>
      <vt:lpstr>Ciência de Dados: O Processo</vt:lpstr>
      <vt:lpstr>PowerPoint Presentation</vt:lpstr>
      <vt:lpstr>PowerPoint Presentation</vt:lpstr>
      <vt:lpstr>PowerPoint Presentation</vt:lpstr>
      <vt:lpstr>PowerPoint Presentation</vt:lpstr>
      <vt:lpstr>PowerPoint Presentation</vt:lpstr>
      <vt:lpstr>Agora, vamos clonar o material do curso!</vt:lpstr>
      <vt:lpstr>Como Navegar no Azure Notebooks</vt:lpstr>
      <vt:lpstr>Agrupamento K-Means</vt:lpstr>
      <vt:lpstr>Quais alimentos têm a nutrientes similares?</vt:lpstr>
      <vt:lpstr>Tipo da Pergunta:</vt:lpstr>
      <vt:lpstr>Agrupamento K-Means</vt:lpstr>
      <vt:lpstr>K-Means: A Teoria</vt:lpstr>
      <vt:lpstr>Interpretando o K-Means</vt:lpstr>
      <vt:lpstr>Visualizando o K-Means</vt:lpstr>
      <vt:lpstr>Definindo o Número de Grupos</vt:lpstr>
      <vt:lpstr>Naïve Bayes</vt:lpstr>
      <vt:lpstr>Esta mensagem é spam?</vt:lpstr>
      <vt:lpstr>PowerPoint Presentation</vt:lpstr>
      <vt:lpstr>Naïve Bayes</vt:lpstr>
      <vt:lpstr>Probabilidade Condicional (Bayes)</vt:lpstr>
      <vt:lpstr>Aplicando a Regra de Bayes</vt:lpstr>
      <vt:lpstr>A Premissa Ingênua (Naive)</vt:lpstr>
      <vt:lpstr>Exploração: Nuvens de Palavras</vt:lpstr>
      <vt:lpstr>Exploração: Tamanho da Mensagem</vt:lpstr>
      <vt:lpstr>Exploração: Línguas</vt:lpstr>
      <vt:lpstr>Exploração: Sentimentos</vt:lpstr>
      <vt:lpstr>Regressão Linear</vt:lpstr>
      <vt:lpstr>O PIB per-capita tem algum impacto na expectativa de vida de mulheres?</vt:lpstr>
      <vt:lpstr>O Tipo:</vt:lpstr>
      <vt:lpstr>Regressão Linear e Polinomial</vt:lpstr>
      <vt:lpstr>Overview of Regression</vt:lpstr>
      <vt:lpstr>Regressão Linear Simples</vt:lpstr>
      <vt:lpstr>Polynomial Regression</vt:lpstr>
      <vt:lpstr>Overfitting de Modelos</vt:lpstr>
      <vt:lpstr>Regressão Múltipla</vt:lpstr>
      <vt:lpstr>PowerPoint Presentation</vt:lpstr>
      <vt:lpstr>Dados Categóricos</vt:lpstr>
      <vt:lpstr>Compartilhe sua Opinião!</vt:lpstr>
      <vt:lpstr>Regressão Linear (parte 2)</vt:lpstr>
      <vt:lpstr>Regressão Linear (2)</vt:lpstr>
      <vt:lpstr>Azure Machine Learning Studio</vt:lpstr>
      <vt:lpstr>Validação Cruzada</vt:lpstr>
      <vt:lpstr>One-Hot Encoding</vt:lpstr>
      <vt:lpstr>Ridge Regression</vt:lpstr>
      <vt:lpstr>Mais Recursos em Ciência de Dados e Aprendizado de Máquina</vt:lpstr>
      <vt:lpstr>Certificados Microsoft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Good &lt;Morning/Evening&gt;!!! </dc:title>
  <dc:creator>Kimberly Bolton</dc:creator>
  <cp:lastModifiedBy>Flavio Figueiredo</cp:lastModifiedBy>
  <cp:revision>919</cp:revision>
  <dcterms:created xsi:type="dcterms:W3CDTF">2020-06-09T21:18:40Z</dcterms:created>
  <dcterms:modified xsi:type="dcterms:W3CDTF">2020-08-11T19:19:43Z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2020-01-29T20:29:00Z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d0fe4a29-4146-419a-8580-000061f687ce</vt:lpwstr>
  </property>
  <property fmtid="{D5CDD505-2E9C-101B-9397-08002B2CF9AE}" pid="8" name="MSIP_Label_f42aa342-8706-4288-bd11-ebb85995028c_ContentBits">
    <vt:lpwstr>0</vt:lpwstr>
  </property>
  <property fmtid="{D5CDD505-2E9C-101B-9397-08002B2CF9AE}" pid="9" name="ContentTypeId">
    <vt:lpwstr>0x010100C306F59E3C1E3E4BAA48EAE22399DB55</vt:lpwstr>
  </property>
</Properties>
</file>